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7A257F-F701-46C0-9F66-F840388DDDE1}" v="2758" dt="2021-02-10T15:10:09.943"/>
    <p1510:client id="{7F82903A-89E6-46BD-85BF-284071BBD0F9}" v="109" dt="2021-02-10T12:21:08.549"/>
    <p1510:client id="{91BA7F46-F661-4DE4-9746-CC1369DB4DF3}" v="1" dt="2021-02-10T12:21:34.611"/>
    <p1510:client id="{A0FB75C8-8DAD-4B6E-B514-FB08907E10CA}" v="1408" dt="2021-02-11T14:53:55.781"/>
    <p1510:client id="{F671EDA5-7A11-40F2-A7B0-6C4FE275ED86}" v="1129" dt="2021-02-10T18:00:04.4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1" d="100"/>
          <a:sy n="71" d="100"/>
        </p:scale>
        <p:origin x="66"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ny Young" userId="e81a9c210d354408" providerId="Windows Live" clId="Web-{F671EDA5-7A11-40F2-A7B0-6C4FE275ED86}"/>
    <pc:docChg chg="addSld modSld">
      <pc:chgData name="Ginny Young" userId="e81a9c210d354408" providerId="Windows Live" clId="Web-{F671EDA5-7A11-40F2-A7B0-6C4FE275ED86}" dt="2021-02-10T18:00:04.409" v="614" actId="14100"/>
      <pc:docMkLst>
        <pc:docMk/>
      </pc:docMkLst>
      <pc:sldChg chg="addSp modSp">
        <pc:chgData name="Ginny Young" userId="e81a9c210d354408" providerId="Windows Live" clId="Web-{F671EDA5-7A11-40F2-A7B0-6C4FE275ED86}" dt="2021-02-10T15:20:56.915" v="108" actId="20577"/>
        <pc:sldMkLst>
          <pc:docMk/>
          <pc:sldMk cId="1535007597" sldId="258"/>
        </pc:sldMkLst>
        <pc:spChg chg="mod">
          <ac:chgData name="Ginny Young" userId="e81a9c210d354408" providerId="Windows Live" clId="Web-{F671EDA5-7A11-40F2-A7B0-6C4FE275ED86}" dt="2021-02-10T15:20:56.915" v="108" actId="20577"/>
          <ac:spMkLst>
            <pc:docMk/>
            <pc:sldMk cId="1535007597" sldId="258"/>
            <ac:spMk id="2" creationId="{CE5B1C45-F35F-442E-AC5A-1F82E949E8BC}"/>
          </ac:spMkLst>
        </pc:spChg>
        <pc:picChg chg="add mod">
          <ac:chgData name="Ginny Young" userId="e81a9c210d354408" providerId="Windows Live" clId="Web-{F671EDA5-7A11-40F2-A7B0-6C4FE275ED86}" dt="2021-02-10T15:14:32.389" v="79" actId="1076"/>
          <ac:picMkLst>
            <pc:docMk/>
            <pc:sldMk cId="1535007597" sldId="258"/>
            <ac:picMk id="3" creationId="{D095BAB0-4CEA-4F2F-AFD7-250734B844EC}"/>
          </ac:picMkLst>
        </pc:picChg>
        <pc:picChg chg="add mod">
          <ac:chgData name="Ginny Young" userId="e81a9c210d354408" providerId="Windows Live" clId="Web-{F671EDA5-7A11-40F2-A7B0-6C4FE275ED86}" dt="2021-02-10T15:18:23.942" v="87" actId="1076"/>
          <ac:picMkLst>
            <pc:docMk/>
            <pc:sldMk cId="1535007597" sldId="258"/>
            <ac:picMk id="4" creationId="{066A1244-2660-4EFD-86F7-8CC6C2FB6D53}"/>
          </ac:picMkLst>
        </pc:picChg>
      </pc:sldChg>
      <pc:sldChg chg="addSp delSp modSp mod setBg">
        <pc:chgData name="Ginny Young" userId="e81a9c210d354408" providerId="Windows Live" clId="Web-{F671EDA5-7A11-40F2-A7B0-6C4FE275ED86}" dt="2021-02-10T15:25:57.391" v="300"/>
        <pc:sldMkLst>
          <pc:docMk/>
          <pc:sldMk cId="1089513062" sldId="259"/>
        </pc:sldMkLst>
        <pc:spChg chg="mod ord">
          <ac:chgData name="Ginny Young" userId="e81a9c210d354408" providerId="Windows Live" clId="Web-{F671EDA5-7A11-40F2-A7B0-6C4FE275ED86}" dt="2021-02-10T15:25:57.391" v="300"/>
          <ac:spMkLst>
            <pc:docMk/>
            <pc:sldMk cId="1089513062" sldId="259"/>
            <ac:spMk id="2" creationId="{E1F8DA44-A8DB-46EF-8080-92E9C58722FC}"/>
          </ac:spMkLst>
        </pc:spChg>
        <pc:spChg chg="add del">
          <ac:chgData name="Ginny Young" userId="e81a9c210d354408" providerId="Windows Live" clId="Web-{F671EDA5-7A11-40F2-A7B0-6C4FE275ED86}" dt="2021-02-10T15:25:30.328" v="295"/>
          <ac:spMkLst>
            <pc:docMk/>
            <pc:sldMk cId="1089513062" sldId="259"/>
            <ac:spMk id="7" creationId="{593B4D24-F4A8-4141-A20A-E0575D199633}"/>
          </ac:spMkLst>
        </pc:spChg>
        <pc:spChg chg="add del">
          <ac:chgData name="Ginny Young" userId="e81a9c210d354408" providerId="Windows Live" clId="Web-{F671EDA5-7A11-40F2-A7B0-6C4FE275ED86}" dt="2021-02-10T15:25:30.328" v="295"/>
          <ac:spMkLst>
            <pc:docMk/>
            <pc:sldMk cId="1089513062" sldId="259"/>
            <ac:spMk id="8" creationId="{9F87E4D0-D347-4DA8-81D7-104733308B4B}"/>
          </ac:spMkLst>
        </pc:spChg>
        <pc:spChg chg="add del">
          <ac:chgData name="Ginny Young" userId="e81a9c210d354408" providerId="Windows Live" clId="Web-{F671EDA5-7A11-40F2-A7B0-6C4FE275ED86}" dt="2021-02-10T15:25:30.328" v="295"/>
          <ac:spMkLst>
            <pc:docMk/>
            <pc:sldMk cId="1089513062" sldId="259"/>
            <ac:spMk id="10" creationId="{9DC9CEF6-58E1-4D78-BBBE-76F779AD9CF8}"/>
          </ac:spMkLst>
        </pc:spChg>
        <pc:spChg chg="add del">
          <ac:chgData name="Ginny Young" userId="e81a9c210d354408" providerId="Windows Live" clId="Web-{F671EDA5-7A11-40F2-A7B0-6C4FE275ED86}" dt="2021-02-10T15:25:24.656" v="293"/>
          <ac:spMkLst>
            <pc:docMk/>
            <pc:sldMk cId="1089513062" sldId="259"/>
            <ac:spMk id="11" creationId="{8181FC64-B306-4821-98E2-780662EFC486}"/>
          </ac:spMkLst>
        </pc:spChg>
        <pc:spChg chg="add del">
          <ac:chgData name="Ginny Young" userId="e81a9c210d354408" providerId="Windows Live" clId="Web-{F671EDA5-7A11-40F2-A7B0-6C4FE275ED86}" dt="2021-02-10T15:25:30.328" v="295"/>
          <ac:spMkLst>
            <pc:docMk/>
            <pc:sldMk cId="1089513062" sldId="259"/>
            <ac:spMk id="12" creationId="{47AF1248-67F7-4FEF-8D1D-FE33661A9CA9}"/>
          </ac:spMkLst>
        </pc:spChg>
        <pc:spChg chg="add del">
          <ac:chgData name="Ginny Young" userId="e81a9c210d354408" providerId="Windows Live" clId="Web-{F671EDA5-7A11-40F2-A7B0-6C4FE275ED86}" dt="2021-02-10T15:25:24.656" v="293"/>
          <ac:spMkLst>
            <pc:docMk/>
            <pc:sldMk cId="1089513062" sldId="259"/>
            <ac:spMk id="13" creationId="{BC0385E9-02B2-4941-889A-EAD43F5BB0A3}"/>
          </ac:spMkLst>
        </pc:spChg>
        <pc:spChg chg="add del">
          <ac:chgData name="Ginny Young" userId="e81a9c210d354408" providerId="Windows Live" clId="Web-{F671EDA5-7A11-40F2-A7B0-6C4FE275ED86}" dt="2021-02-10T15:25:24.656" v="293"/>
          <ac:spMkLst>
            <pc:docMk/>
            <pc:sldMk cId="1089513062" sldId="259"/>
            <ac:spMk id="15" creationId="{829A1E2C-5AC8-40FC-99E9-832069D39792}"/>
          </ac:spMkLst>
        </pc:spChg>
        <pc:spChg chg="add del">
          <ac:chgData name="Ginny Young" userId="e81a9c210d354408" providerId="Windows Live" clId="Web-{F671EDA5-7A11-40F2-A7B0-6C4FE275ED86}" dt="2021-02-10T15:25:53.235" v="297"/>
          <ac:spMkLst>
            <pc:docMk/>
            <pc:sldMk cId="1089513062" sldId="259"/>
            <ac:spMk id="16" creationId="{3D5FBB81-B61B-416A-8F5D-A8DDF62530F1}"/>
          </ac:spMkLst>
        </pc:spChg>
        <pc:spChg chg="add del">
          <ac:chgData name="Ginny Young" userId="e81a9c210d354408" providerId="Windows Live" clId="Web-{F671EDA5-7A11-40F2-A7B0-6C4FE275ED86}" dt="2021-02-10T15:25:24.656" v="293"/>
          <ac:spMkLst>
            <pc:docMk/>
            <pc:sldMk cId="1089513062" sldId="259"/>
            <ac:spMk id="17" creationId="{55C54A75-E44A-4147-B9D0-FF46CFD31612}"/>
          </ac:spMkLst>
        </pc:spChg>
        <pc:spChg chg="add del">
          <ac:chgData name="Ginny Young" userId="e81a9c210d354408" providerId="Windows Live" clId="Web-{F671EDA5-7A11-40F2-A7B0-6C4FE275ED86}" dt="2021-02-10T15:25:53.235" v="297"/>
          <ac:spMkLst>
            <pc:docMk/>
            <pc:sldMk cId="1089513062" sldId="259"/>
            <ac:spMk id="18" creationId="{40C0D7D4-D83D-4C58-87D1-955F0A9173D7}"/>
          </ac:spMkLst>
        </pc:spChg>
        <pc:spChg chg="add del">
          <ac:chgData name="Ginny Young" userId="e81a9c210d354408" providerId="Windows Live" clId="Web-{F671EDA5-7A11-40F2-A7B0-6C4FE275ED86}" dt="2021-02-10T15:25:53.235" v="297"/>
          <ac:spMkLst>
            <pc:docMk/>
            <pc:sldMk cId="1089513062" sldId="259"/>
            <ac:spMk id="19" creationId="{15F9A324-404E-4C5D-AFF0-C5D0D84182B0}"/>
          </ac:spMkLst>
        </pc:spChg>
        <pc:spChg chg="add del">
          <ac:chgData name="Ginny Young" userId="e81a9c210d354408" providerId="Windows Live" clId="Web-{F671EDA5-7A11-40F2-A7B0-6C4FE275ED86}" dt="2021-02-10T15:25:53.235" v="297"/>
          <ac:spMkLst>
            <pc:docMk/>
            <pc:sldMk cId="1089513062" sldId="259"/>
            <ac:spMk id="20" creationId="{AC4CE3C4-3600-4353-9FE1-B32D06BEF02B}"/>
          </ac:spMkLst>
        </pc:spChg>
        <pc:spChg chg="add del">
          <ac:chgData name="Ginny Young" userId="e81a9c210d354408" providerId="Windows Live" clId="Web-{F671EDA5-7A11-40F2-A7B0-6C4FE275ED86}" dt="2021-02-10T15:25:57.376" v="299"/>
          <ac:spMkLst>
            <pc:docMk/>
            <pc:sldMk cId="1089513062" sldId="259"/>
            <ac:spMk id="22" creationId="{49BB7E9A-6937-4BF0-9F51-A20F197B550F}"/>
          </ac:spMkLst>
        </pc:spChg>
        <pc:spChg chg="add del">
          <ac:chgData name="Ginny Young" userId="e81a9c210d354408" providerId="Windows Live" clId="Web-{F671EDA5-7A11-40F2-A7B0-6C4FE275ED86}" dt="2021-02-10T15:25:57.376" v="299"/>
          <ac:spMkLst>
            <pc:docMk/>
            <pc:sldMk cId="1089513062" sldId="259"/>
            <ac:spMk id="23" creationId="{E0939753-89D7-48A8-8441-B9FF25CE8A7E}"/>
          </ac:spMkLst>
        </pc:spChg>
        <pc:spChg chg="add del">
          <ac:chgData name="Ginny Young" userId="e81a9c210d354408" providerId="Windows Live" clId="Web-{F671EDA5-7A11-40F2-A7B0-6C4FE275ED86}" dt="2021-02-10T15:25:57.376" v="299"/>
          <ac:spMkLst>
            <pc:docMk/>
            <pc:sldMk cId="1089513062" sldId="259"/>
            <ac:spMk id="24" creationId="{9F5CCFC5-858F-4B45-9B10-D49DD0280D20}"/>
          </ac:spMkLst>
        </pc:spChg>
        <pc:spChg chg="add del">
          <ac:chgData name="Ginny Young" userId="e81a9c210d354408" providerId="Windows Live" clId="Web-{F671EDA5-7A11-40F2-A7B0-6C4FE275ED86}" dt="2021-02-10T15:25:57.376" v="299"/>
          <ac:spMkLst>
            <pc:docMk/>
            <pc:sldMk cId="1089513062" sldId="259"/>
            <ac:spMk id="25" creationId="{2348ECDC-D455-4B71-90F6-2ECC12B7983B}"/>
          </ac:spMkLst>
        </pc:spChg>
        <pc:spChg chg="add">
          <ac:chgData name="Ginny Young" userId="e81a9c210d354408" providerId="Windows Live" clId="Web-{F671EDA5-7A11-40F2-A7B0-6C4FE275ED86}" dt="2021-02-10T15:25:57.391" v="300"/>
          <ac:spMkLst>
            <pc:docMk/>
            <pc:sldMk cId="1089513062" sldId="259"/>
            <ac:spMk id="27" creationId="{3D5FBB81-B61B-416A-8F5D-A8DDF62530F1}"/>
          </ac:spMkLst>
        </pc:spChg>
        <pc:spChg chg="add">
          <ac:chgData name="Ginny Young" userId="e81a9c210d354408" providerId="Windows Live" clId="Web-{F671EDA5-7A11-40F2-A7B0-6C4FE275ED86}" dt="2021-02-10T15:25:57.391" v="300"/>
          <ac:spMkLst>
            <pc:docMk/>
            <pc:sldMk cId="1089513062" sldId="259"/>
            <ac:spMk id="28" creationId="{40C0D7D4-D83D-4C58-87D1-955F0A9173D7}"/>
          </ac:spMkLst>
        </pc:spChg>
        <pc:spChg chg="add">
          <ac:chgData name="Ginny Young" userId="e81a9c210d354408" providerId="Windows Live" clId="Web-{F671EDA5-7A11-40F2-A7B0-6C4FE275ED86}" dt="2021-02-10T15:25:57.391" v="300"/>
          <ac:spMkLst>
            <pc:docMk/>
            <pc:sldMk cId="1089513062" sldId="259"/>
            <ac:spMk id="29" creationId="{15F9A324-404E-4C5D-AFF0-C5D0D84182B0}"/>
          </ac:spMkLst>
        </pc:spChg>
        <pc:spChg chg="add">
          <ac:chgData name="Ginny Young" userId="e81a9c210d354408" providerId="Windows Live" clId="Web-{F671EDA5-7A11-40F2-A7B0-6C4FE275ED86}" dt="2021-02-10T15:25:57.391" v="300"/>
          <ac:spMkLst>
            <pc:docMk/>
            <pc:sldMk cId="1089513062" sldId="259"/>
            <ac:spMk id="30" creationId="{AC4CE3C4-3600-4353-9FE1-B32D06BEF02B}"/>
          </ac:spMkLst>
        </pc:spChg>
        <pc:picChg chg="add del mod">
          <ac:chgData name="Ginny Young" userId="e81a9c210d354408" providerId="Windows Live" clId="Web-{F671EDA5-7A11-40F2-A7B0-6C4FE275ED86}" dt="2021-02-10T15:14:00.185" v="67"/>
          <ac:picMkLst>
            <pc:docMk/>
            <pc:sldMk cId="1089513062" sldId="259"/>
            <ac:picMk id="3" creationId="{6CADEF7F-15F4-4961-9D6B-C483154002CD}"/>
          </ac:picMkLst>
        </pc:picChg>
        <pc:picChg chg="add mod">
          <ac:chgData name="Ginny Young" userId="e81a9c210d354408" providerId="Windows Live" clId="Web-{F671EDA5-7A11-40F2-A7B0-6C4FE275ED86}" dt="2021-02-10T15:25:57.391" v="300"/>
          <ac:picMkLst>
            <pc:docMk/>
            <pc:sldMk cId="1089513062" sldId="259"/>
            <ac:picMk id="4" creationId="{55CCF8EC-9BC2-475B-9D87-2494DBFA5040}"/>
          </ac:picMkLst>
        </pc:picChg>
        <pc:cxnChg chg="add del">
          <ac:chgData name="Ginny Young" userId="e81a9c210d354408" providerId="Windows Live" clId="Web-{F671EDA5-7A11-40F2-A7B0-6C4FE275ED86}" dt="2021-02-10T15:25:30.328" v="295"/>
          <ac:cxnSpMkLst>
            <pc:docMk/>
            <pc:sldMk cId="1089513062" sldId="259"/>
            <ac:cxnSpMk id="6" creationId="{430127AE-B29E-4FDF-99D2-A2F1E7003F74}"/>
          </ac:cxnSpMkLst>
        </pc:cxnChg>
        <pc:cxnChg chg="add del">
          <ac:chgData name="Ginny Young" userId="e81a9c210d354408" providerId="Windows Live" clId="Web-{F671EDA5-7A11-40F2-A7B0-6C4FE275ED86}" dt="2021-02-10T15:25:24.656" v="293"/>
          <ac:cxnSpMkLst>
            <pc:docMk/>
            <pc:sldMk cId="1089513062" sldId="259"/>
            <ac:cxnSpMk id="9" creationId="{430127AE-B29E-4FDF-99D2-A2F1E7003F74}"/>
          </ac:cxnSpMkLst>
        </pc:cxnChg>
        <pc:cxnChg chg="add del">
          <ac:chgData name="Ginny Young" userId="e81a9c210d354408" providerId="Windows Live" clId="Web-{F671EDA5-7A11-40F2-A7B0-6C4FE275ED86}" dt="2021-02-10T15:25:53.235" v="297"/>
          <ac:cxnSpMkLst>
            <pc:docMk/>
            <pc:sldMk cId="1089513062" sldId="259"/>
            <ac:cxnSpMk id="14" creationId="{430127AE-B29E-4FDF-99D2-A2F1E7003F74}"/>
          </ac:cxnSpMkLst>
        </pc:cxnChg>
        <pc:cxnChg chg="add del">
          <ac:chgData name="Ginny Young" userId="e81a9c210d354408" providerId="Windows Live" clId="Web-{F671EDA5-7A11-40F2-A7B0-6C4FE275ED86}" dt="2021-02-10T15:25:57.376" v="299"/>
          <ac:cxnSpMkLst>
            <pc:docMk/>
            <pc:sldMk cId="1089513062" sldId="259"/>
            <ac:cxnSpMk id="21" creationId="{430127AE-B29E-4FDF-99D2-A2F1E7003F74}"/>
          </ac:cxnSpMkLst>
        </pc:cxnChg>
        <pc:cxnChg chg="add">
          <ac:chgData name="Ginny Young" userId="e81a9c210d354408" providerId="Windows Live" clId="Web-{F671EDA5-7A11-40F2-A7B0-6C4FE275ED86}" dt="2021-02-10T15:25:57.391" v="300"/>
          <ac:cxnSpMkLst>
            <pc:docMk/>
            <pc:sldMk cId="1089513062" sldId="259"/>
            <ac:cxnSpMk id="26" creationId="{430127AE-B29E-4FDF-99D2-A2F1E7003F74}"/>
          </ac:cxnSpMkLst>
        </pc:cxnChg>
      </pc:sldChg>
      <pc:sldChg chg="addSp delSp modSp new mod setBg">
        <pc:chgData name="Ginny Young" userId="e81a9c210d354408" providerId="Windows Live" clId="Web-{F671EDA5-7A11-40F2-A7B0-6C4FE275ED86}" dt="2021-02-10T17:59:19.799" v="608" actId="20577"/>
        <pc:sldMkLst>
          <pc:docMk/>
          <pc:sldMk cId="3963938249" sldId="260"/>
        </pc:sldMkLst>
        <pc:spChg chg="add mod ord">
          <ac:chgData name="Ginny Young" userId="e81a9c210d354408" providerId="Windows Live" clId="Web-{F671EDA5-7A11-40F2-A7B0-6C4FE275ED86}" dt="2021-02-10T17:59:19.799" v="608" actId="20577"/>
          <ac:spMkLst>
            <pc:docMk/>
            <pc:sldMk cId="3963938249" sldId="260"/>
            <ac:spMk id="2" creationId="{7E7E6AF3-39E6-4D61-AA3C-4C296E9A7459}"/>
          </ac:spMkLst>
        </pc:spChg>
        <pc:spChg chg="add del">
          <ac:chgData name="Ginny Young" userId="e81a9c210d354408" providerId="Windows Live" clId="Web-{F671EDA5-7A11-40F2-A7B0-6C4FE275ED86}" dt="2021-02-10T17:55:53.278" v="585"/>
          <ac:spMkLst>
            <pc:docMk/>
            <pc:sldMk cId="3963938249" sldId="260"/>
            <ac:spMk id="9" creationId="{3D5FBB81-B61B-416A-8F5D-A8DDF62530F1}"/>
          </ac:spMkLst>
        </pc:spChg>
        <pc:spChg chg="add del">
          <ac:chgData name="Ginny Young" userId="e81a9c210d354408" providerId="Windows Live" clId="Web-{F671EDA5-7A11-40F2-A7B0-6C4FE275ED86}" dt="2021-02-10T17:55:53.278" v="585"/>
          <ac:spMkLst>
            <pc:docMk/>
            <pc:sldMk cId="3963938249" sldId="260"/>
            <ac:spMk id="10" creationId="{B21C4495-06C7-4D38-A504-47181B437E98}"/>
          </ac:spMkLst>
        </pc:spChg>
        <pc:spChg chg="add del">
          <ac:chgData name="Ginny Young" userId="e81a9c210d354408" providerId="Windows Live" clId="Web-{F671EDA5-7A11-40F2-A7B0-6C4FE275ED86}" dt="2021-02-10T17:55:53.278" v="585"/>
          <ac:spMkLst>
            <pc:docMk/>
            <pc:sldMk cId="3963938249" sldId="260"/>
            <ac:spMk id="12" creationId="{954DC750-3087-4E36-AD5D-5D8FCA91C71F}"/>
          </ac:spMkLst>
        </pc:spChg>
        <pc:spChg chg="add del">
          <ac:chgData name="Ginny Young" userId="e81a9c210d354408" providerId="Windows Live" clId="Web-{F671EDA5-7A11-40F2-A7B0-6C4FE275ED86}" dt="2021-02-10T17:55:40.481" v="583"/>
          <ac:spMkLst>
            <pc:docMk/>
            <pc:sldMk cId="3963938249" sldId="260"/>
            <ac:spMk id="13" creationId="{593B4D24-F4A8-4141-A20A-E0575D199633}"/>
          </ac:spMkLst>
        </pc:spChg>
        <pc:spChg chg="add del">
          <ac:chgData name="Ginny Young" userId="e81a9c210d354408" providerId="Windows Live" clId="Web-{F671EDA5-7A11-40F2-A7B0-6C4FE275ED86}" dt="2021-02-10T17:55:53.278" v="585"/>
          <ac:spMkLst>
            <pc:docMk/>
            <pc:sldMk cId="3963938249" sldId="260"/>
            <ac:spMk id="14" creationId="{F14216FE-B0F1-4AE2-814B-B8459DC084A0}"/>
          </ac:spMkLst>
        </pc:spChg>
        <pc:spChg chg="add del">
          <ac:chgData name="Ginny Young" userId="e81a9c210d354408" providerId="Windows Live" clId="Web-{F671EDA5-7A11-40F2-A7B0-6C4FE275ED86}" dt="2021-02-10T17:55:40.481" v="583"/>
          <ac:spMkLst>
            <pc:docMk/>
            <pc:sldMk cId="3963938249" sldId="260"/>
            <ac:spMk id="15" creationId="{05B6382F-D286-4A36-8EEB-9946B5A5AF3B}"/>
          </ac:spMkLst>
        </pc:spChg>
        <pc:spChg chg="add del">
          <ac:chgData name="Ginny Young" userId="e81a9c210d354408" providerId="Windows Live" clId="Web-{F671EDA5-7A11-40F2-A7B0-6C4FE275ED86}" dt="2021-02-10T17:55:40.481" v="583"/>
          <ac:spMkLst>
            <pc:docMk/>
            <pc:sldMk cId="3963938249" sldId="260"/>
            <ac:spMk id="17" creationId="{D0AF2047-6DB6-4DB7-8D95-E06F91F6B7A4}"/>
          </ac:spMkLst>
        </pc:spChg>
        <pc:spChg chg="add del">
          <ac:chgData name="Ginny Young" userId="e81a9c210d354408" providerId="Windows Live" clId="Web-{F671EDA5-7A11-40F2-A7B0-6C4FE275ED86}" dt="2021-02-10T17:56:02.716" v="587"/>
          <ac:spMkLst>
            <pc:docMk/>
            <pc:sldMk cId="3963938249" sldId="260"/>
            <ac:spMk id="18" creationId="{8181FC64-B306-4821-98E2-780662EFC486}"/>
          </ac:spMkLst>
        </pc:spChg>
        <pc:spChg chg="add del">
          <ac:chgData name="Ginny Young" userId="e81a9c210d354408" providerId="Windows Live" clId="Web-{F671EDA5-7A11-40F2-A7B0-6C4FE275ED86}" dt="2021-02-10T17:55:40.481" v="583"/>
          <ac:spMkLst>
            <pc:docMk/>
            <pc:sldMk cId="3963938249" sldId="260"/>
            <ac:spMk id="19" creationId="{DCC74998-6E90-42D1-AE90-2BC049038A20}"/>
          </ac:spMkLst>
        </pc:spChg>
        <pc:spChg chg="add del">
          <ac:chgData name="Ginny Young" userId="e81a9c210d354408" providerId="Windows Live" clId="Web-{F671EDA5-7A11-40F2-A7B0-6C4FE275ED86}" dt="2021-02-10T17:56:02.716" v="587"/>
          <ac:spMkLst>
            <pc:docMk/>
            <pc:sldMk cId="3963938249" sldId="260"/>
            <ac:spMk id="20" creationId="{5871FC61-DD4E-47D4-81FD-8A7E7D12B371}"/>
          </ac:spMkLst>
        </pc:spChg>
        <pc:spChg chg="add del">
          <ac:chgData name="Ginny Young" userId="e81a9c210d354408" providerId="Windows Live" clId="Web-{F671EDA5-7A11-40F2-A7B0-6C4FE275ED86}" dt="2021-02-10T17:55:40.481" v="583"/>
          <ac:spMkLst>
            <pc:docMk/>
            <pc:sldMk cId="3963938249" sldId="260"/>
            <ac:spMk id="21" creationId="{0584B5E2-E3AD-4DD2-BE7E-EF47BAD3019B}"/>
          </ac:spMkLst>
        </pc:spChg>
        <pc:spChg chg="add del">
          <ac:chgData name="Ginny Young" userId="e81a9c210d354408" providerId="Windows Live" clId="Web-{F671EDA5-7A11-40F2-A7B0-6C4FE275ED86}" dt="2021-02-10T17:56:02.716" v="587"/>
          <ac:spMkLst>
            <pc:docMk/>
            <pc:sldMk cId="3963938249" sldId="260"/>
            <ac:spMk id="22" creationId="{8B598134-D292-43E6-9C55-117198046913}"/>
          </ac:spMkLst>
        </pc:spChg>
        <pc:spChg chg="add del">
          <ac:chgData name="Ginny Young" userId="e81a9c210d354408" providerId="Windows Live" clId="Web-{F671EDA5-7A11-40F2-A7B0-6C4FE275ED86}" dt="2021-02-10T17:55:40.481" v="583"/>
          <ac:spMkLst>
            <pc:docMk/>
            <pc:sldMk cId="3963938249" sldId="260"/>
            <ac:spMk id="23" creationId="{3AA28C32-5E10-4599-9D25-FBA45EE4DD55}"/>
          </ac:spMkLst>
        </pc:spChg>
        <pc:spChg chg="add del">
          <ac:chgData name="Ginny Young" userId="e81a9c210d354408" providerId="Windows Live" clId="Web-{F671EDA5-7A11-40F2-A7B0-6C4FE275ED86}" dt="2021-02-10T17:56:02.716" v="587"/>
          <ac:spMkLst>
            <pc:docMk/>
            <pc:sldMk cId="3963938249" sldId="260"/>
            <ac:spMk id="24" creationId="{829A1E2C-5AC8-40FC-99E9-832069D39792}"/>
          </ac:spMkLst>
        </pc:spChg>
        <pc:spChg chg="add del">
          <ac:chgData name="Ginny Young" userId="e81a9c210d354408" providerId="Windows Live" clId="Web-{F671EDA5-7A11-40F2-A7B0-6C4FE275ED86}" dt="2021-02-10T17:55:40.481" v="583"/>
          <ac:spMkLst>
            <pc:docMk/>
            <pc:sldMk cId="3963938249" sldId="260"/>
            <ac:spMk id="25" creationId="{B8E3D87A-E1AA-409F-B92D-408EB7EB9E98}"/>
          </ac:spMkLst>
        </pc:spChg>
        <pc:spChg chg="add del">
          <ac:chgData name="Ginny Young" userId="e81a9c210d354408" providerId="Windows Live" clId="Web-{F671EDA5-7A11-40F2-A7B0-6C4FE275ED86}" dt="2021-02-10T17:55:40.481" v="583"/>
          <ac:spMkLst>
            <pc:docMk/>
            <pc:sldMk cId="3963938249" sldId="260"/>
            <ac:spMk id="27" creationId="{E518F7B7-420B-4315-982A-D9D5284E4652}"/>
          </ac:spMkLst>
        </pc:spChg>
        <pc:spChg chg="add del">
          <ac:chgData name="Ginny Young" userId="e81a9c210d354408" providerId="Windows Live" clId="Web-{F671EDA5-7A11-40F2-A7B0-6C4FE275ED86}" dt="2021-02-10T17:56:12.107" v="589"/>
          <ac:spMkLst>
            <pc:docMk/>
            <pc:sldMk cId="3963938249" sldId="260"/>
            <ac:spMk id="28" creationId="{8181FC64-B306-4821-98E2-780662EFC486}"/>
          </ac:spMkLst>
        </pc:spChg>
        <pc:spChg chg="add del">
          <ac:chgData name="Ginny Young" userId="e81a9c210d354408" providerId="Windows Live" clId="Web-{F671EDA5-7A11-40F2-A7B0-6C4FE275ED86}" dt="2021-02-10T17:55:40.481" v="583"/>
          <ac:spMkLst>
            <pc:docMk/>
            <pc:sldMk cId="3963938249" sldId="260"/>
            <ac:spMk id="29" creationId="{60F6F53E-F132-4304-919F-500C9E37E3E9}"/>
          </ac:spMkLst>
        </pc:spChg>
        <pc:spChg chg="add del">
          <ac:chgData name="Ginny Young" userId="e81a9c210d354408" providerId="Windows Live" clId="Web-{F671EDA5-7A11-40F2-A7B0-6C4FE275ED86}" dt="2021-02-10T17:56:12.107" v="589"/>
          <ac:spMkLst>
            <pc:docMk/>
            <pc:sldMk cId="3963938249" sldId="260"/>
            <ac:spMk id="30" creationId="{BC0385E9-02B2-4941-889A-EAD43F5BB0A3}"/>
          </ac:spMkLst>
        </pc:spChg>
        <pc:spChg chg="add del">
          <ac:chgData name="Ginny Young" userId="e81a9c210d354408" providerId="Windows Live" clId="Web-{F671EDA5-7A11-40F2-A7B0-6C4FE275ED86}" dt="2021-02-10T17:56:12.107" v="589"/>
          <ac:spMkLst>
            <pc:docMk/>
            <pc:sldMk cId="3963938249" sldId="260"/>
            <ac:spMk id="31" creationId="{829A1E2C-5AC8-40FC-99E9-832069D39792}"/>
          </ac:spMkLst>
        </pc:spChg>
        <pc:spChg chg="add del">
          <ac:chgData name="Ginny Young" userId="e81a9c210d354408" providerId="Windows Live" clId="Web-{F671EDA5-7A11-40F2-A7B0-6C4FE275ED86}" dt="2021-02-10T17:56:12.107" v="589"/>
          <ac:spMkLst>
            <pc:docMk/>
            <pc:sldMk cId="3963938249" sldId="260"/>
            <ac:spMk id="32" creationId="{55C54A75-E44A-4147-B9D0-FF46CFD31612}"/>
          </ac:spMkLst>
        </pc:spChg>
        <pc:spChg chg="add del">
          <ac:chgData name="Ginny Young" userId="e81a9c210d354408" providerId="Windows Live" clId="Web-{F671EDA5-7A11-40F2-A7B0-6C4FE275ED86}" dt="2021-02-10T17:56:19.638" v="591"/>
          <ac:spMkLst>
            <pc:docMk/>
            <pc:sldMk cId="3963938249" sldId="260"/>
            <ac:spMk id="34" creationId="{0218A2DA-F865-48F1-A437-E09E19172730}"/>
          </ac:spMkLst>
        </pc:spChg>
        <pc:spChg chg="add del">
          <ac:chgData name="Ginny Young" userId="e81a9c210d354408" providerId="Windows Live" clId="Web-{F671EDA5-7A11-40F2-A7B0-6C4FE275ED86}" dt="2021-02-10T17:56:19.638" v="591"/>
          <ac:spMkLst>
            <pc:docMk/>
            <pc:sldMk cId="3963938249" sldId="260"/>
            <ac:spMk id="35" creationId="{0616812E-9633-4264-BA80-47548509DA02}"/>
          </ac:spMkLst>
        </pc:spChg>
        <pc:spChg chg="add del">
          <ac:chgData name="Ginny Young" userId="e81a9c210d354408" providerId="Windows Live" clId="Web-{F671EDA5-7A11-40F2-A7B0-6C4FE275ED86}" dt="2021-02-10T17:56:19.638" v="591"/>
          <ac:spMkLst>
            <pc:docMk/>
            <pc:sldMk cId="3963938249" sldId="260"/>
            <ac:spMk id="36" creationId="{1C4FE3E7-EA2E-4A78-A09A-523D9760AD7B}"/>
          </ac:spMkLst>
        </pc:spChg>
        <pc:spChg chg="add del">
          <ac:chgData name="Ginny Young" userId="e81a9c210d354408" providerId="Windows Live" clId="Web-{F671EDA5-7A11-40F2-A7B0-6C4FE275ED86}" dt="2021-02-10T17:56:19.638" v="591"/>
          <ac:spMkLst>
            <pc:docMk/>
            <pc:sldMk cId="3963938249" sldId="260"/>
            <ac:spMk id="37" creationId="{9134C0B1-A9A2-485E-9BCF-F9A55C5189A5}"/>
          </ac:spMkLst>
        </pc:spChg>
        <pc:spChg chg="add del">
          <ac:chgData name="Ginny Young" userId="e81a9c210d354408" providerId="Windows Live" clId="Web-{F671EDA5-7A11-40F2-A7B0-6C4FE275ED86}" dt="2021-02-10T17:56:19.638" v="591"/>
          <ac:spMkLst>
            <pc:docMk/>
            <pc:sldMk cId="3963938249" sldId="260"/>
            <ac:spMk id="38" creationId="{991C75C7-190E-4C35-A025-7DC65E650CEB}"/>
          </ac:spMkLst>
        </pc:spChg>
        <pc:spChg chg="add del">
          <ac:chgData name="Ginny Young" userId="e81a9c210d354408" providerId="Windows Live" clId="Web-{F671EDA5-7A11-40F2-A7B0-6C4FE275ED86}" dt="2021-02-10T17:56:19.638" v="591"/>
          <ac:spMkLst>
            <pc:docMk/>
            <pc:sldMk cId="3963938249" sldId="260"/>
            <ac:spMk id="39" creationId="{049C0F3D-CFAB-4AB9-AC3C-32361F0CEF58}"/>
          </ac:spMkLst>
        </pc:spChg>
        <pc:spChg chg="add del">
          <ac:chgData name="Ginny Young" userId="e81a9c210d354408" providerId="Windows Live" clId="Web-{F671EDA5-7A11-40F2-A7B0-6C4FE275ED86}" dt="2021-02-10T17:56:19.638" v="591"/>
          <ac:spMkLst>
            <pc:docMk/>
            <pc:sldMk cId="3963938249" sldId="260"/>
            <ac:spMk id="40" creationId="{50BC93A4-3AF6-4021-9E7F-A50F00A6436A}"/>
          </ac:spMkLst>
        </pc:spChg>
        <pc:spChg chg="add del">
          <ac:chgData name="Ginny Young" userId="e81a9c210d354408" providerId="Windows Live" clId="Web-{F671EDA5-7A11-40F2-A7B0-6C4FE275ED86}" dt="2021-02-10T17:56:19.638" v="591"/>
          <ac:spMkLst>
            <pc:docMk/>
            <pc:sldMk cId="3963938249" sldId="260"/>
            <ac:spMk id="41" creationId="{51652E26-6232-4340-8B4E-B38BA2004465}"/>
          </ac:spMkLst>
        </pc:spChg>
        <pc:spChg chg="add del">
          <ac:chgData name="Ginny Young" userId="e81a9c210d354408" providerId="Windows Live" clId="Web-{F671EDA5-7A11-40F2-A7B0-6C4FE275ED86}" dt="2021-02-10T17:56:19.638" v="591"/>
          <ac:spMkLst>
            <pc:docMk/>
            <pc:sldMk cId="3963938249" sldId="260"/>
            <ac:spMk id="42" creationId="{1AC06DC1-CD2C-42D2-899B-5AC19161F198}"/>
          </ac:spMkLst>
        </pc:spChg>
        <pc:spChg chg="add del">
          <ac:chgData name="Ginny Young" userId="e81a9c210d354408" providerId="Windows Live" clId="Web-{F671EDA5-7A11-40F2-A7B0-6C4FE275ED86}" dt="2021-02-10T17:58:18.750" v="603"/>
          <ac:spMkLst>
            <pc:docMk/>
            <pc:sldMk cId="3963938249" sldId="260"/>
            <ac:spMk id="44" creationId="{3D5FBB81-B61B-416A-8F5D-A8DDF62530F1}"/>
          </ac:spMkLst>
        </pc:spChg>
        <pc:spChg chg="add del">
          <ac:chgData name="Ginny Young" userId="e81a9c210d354408" providerId="Windows Live" clId="Web-{F671EDA5-7A11-40F2-A7B0-6C4FE275ED86}" dt="2021-02-10T17:58:18.750" v="603"/>
          <ac:spMkLst>
            <pc:docMk/>
            <pc:sldMk cId="3963938249" sldId="260"/>
            <ac:spMk id="45" creationId="{CD1F27BD-F51E-411C-9344-17CEAC38C0ED}"/>
          </ac:spMkLst>
        </pc:spChg>
        <pc:spChg chg="add del">
          <ac:chgData name="Ginny Young" userId="e81a9c210d354408" providerId="Windows Live" clId="Web-{F671EDA5-7A11-40F2-A7B0-6C4FE275ED86}" dt="2021-02-10T17:58:18.750" v="603"/>
          <ac:spMkLst>
            <pc:docMk/>
            <pc:sldMk cId="3963938249" sldId="260"/>
            <ac:spMk id="46" creationId="{041A5130-ACCA-4228-ACBF-A8E15AF04937}"/>
          </ac:spMkLst>
        </pc:spChg>
        <pc:spChg chg="add del">
          <ac:chgData name="Ginny Young" userId="e81a9c210d354408" providerId="Windows Live" clId="Web-{F671EDA5-7A11-40F2-A7B0-6C4FE275ED86}" dt="2021-02-10T17:58:18.750" v="603"/>
          <ac:spMkLst>
            <pc:docMk/>
            <pc:sldMk cId="3963938249" sldId="260"/>
            <ac:spMk id="47" creationId="{36F5E9E8-A8DB-43E7-A844-ED53DF57F34A}"/>
          </ac:spMkLst>
        </pc:spChg>
        <pc:spChg chg="add">
          <ac:chgData name="Ginny Young" userId="e81a9c210d354408" providerId="Windows Live" clId="Web-{F671EDA5-7A11-40F2-A7B0-6C4FE275ED86}" dt="2021-02-10T17:58:18.750" v="603"/>
          <ac:spMkLst>
            <pc:docMk/>
            <pc:sldMk cId="3963938249" sldId="260"/>
            <ac:spMk id="54" creationId="{3D5FBB81-B61B-416A-8F5D-A8DDF62530F1}"/>
          </ac:spMkLst>
        </pc:spChg>
        <pc:spChg chg="add">
          <ac:chgData name="Ginny Young" userId="e81a9c210d354408" providerId="Windows Live" clId="Web-{F671EDA5-7A11-40F2-A7B0-6C4FE275ED86}" dt="2021-02-10T17:58:18.750" v="603"/>
          <ac:spMkLst>
            <pc:docMk/>
            <pc:sldMk cId="3963938249" sldId="260"/>
            <ac:spMk id="56" creationId="{B21C4495-06C7-4D38-A504-47181B437E98}"/>
          </ac:spMkLst>
        </pc:spChg>
        <pc:spChg chg="add">
          <ac:chgData name="Ginny Young" userId="e81a9c210d354408" providerId="Windows Live" clId="Web-{F671EDA5-7A11-40F2-A7B0-6C4FE275ED86}" dt="2021-02-10T17:58:18.750" v="603"/>
          <ac:spMkLst>
            <pc:docMk/>
            <pc:sldMk cId="3963938249" sldId="260"/>
            <ac:spMk id="58" creationId="{954DC750-3087-4E36-AD5D-5D8FCA91C71F}"/>
          </ac:spMkLst>
        </pc:spChg>
        <pc:spChg chg="add">
          <ac:chgData name="Ginny Young" userId="e81a9c210d354408" providerId="Windows Live" clId="Web-{F671EDA5-7A11-40F2-A7B0-6C4FE275ED86}" dt="2021-02-10T17:58:18.750" v="603"/>
          <ac:spMkLst>
            <pc:docMk/>
            <pc:sldMk cId="3963938249" sldId="260"/>
            <ac:spMk id="60" creationId="{F14216FE-B0F1-4AE2-814B-B8459DC084A0}"/>
          </ac:spMkLst>
        </pc:spChg>
        <pc:picChg chg="add mod ord">
          <ac:chgData name="Ginny Young" userId="e81a9c210d354408" providerId="Windows Live" clId="Web-{F671EDA5-7A11-40F2-A7B0-6C4FE275ED86}" dt="2021-02-10T17:58:18.750" v="603"/>
          <ac:picMkLst>
            <pc:docMk/>
            <pc:sldMk cId="3963938249" sldId="260"/>
            <ac:picMk id="3" creationId="{24B3DB65-D5D8-4E2F-AD9D-5CBA9231FA0B}"/>
          </ac:picMkLst>
        </pc:picChg>
        <pc:picChg chg="add mod ord">
          <ac:chgData name="Ginny Young" userId="e81a9c210d354408" providerId="Windows Live" clId="Web-{F671EDA5-7A11-40F2-A7B0-6C4FE275ED86}" dt="2021-02-10T17:58:18.750" v="603"/>
          <ac:picMkLst>
            <pc:docMk/>
            <pc:sldMk cId="3963938249" sldId="260"/>
            <ac:picMk id="4" creationId="{E5274FAD-15AC-4AA9-BCB0-C92E9F089F5D}"/>
          </ac:picMkLst>
        </pc:picChg>
        <pc:picChg chg="add mod ord">
          <ac:chgData name="Ginny Young" userId="e81a9c210d354408" providerId="Windows Live" clId="Web-{F671EDA5-7A11-40F2-A7B0-6C4FE275ED86}" dt="2021-02-10T17:58:18.750" v="603"/>
          <ac:picMkLst>
            <pc:docMk/>
            <pc:sldMk cId="3963938249" sldId="260"/>
            <ac:picMk id="5" creationId="{83532016-BD11-40D6-A309-B08D27422155}"/>
          </ac:picMkLst>
        </pc:picChg>
        <pc:picChg chg="add mod ord">
          <ac:chgData name="Ginny Young" userId="e81a9c210d354408" providerId="Windows Live" clId="Web-{F671EDA5-7A11-40F2-A7B0-6C4FE275ED86}" dt="2021-02-10T17:58:18.750" v="603"/>
          <ac:picMkLst>
            <pc:docMk/>
            <pc:sldMk cId="3963938249" sldId="260"/>
            <ac:picMk id="6" creationId="{943A990A-5E99-45F1-B087-87EBEFE0F2C8}"/>
          </ac:picMkLst>
        </pc:picChg>
        <pc:cxnChg chg="add del">
          <ac:chgData name="Ginny Young" userId="e81a9c210d354408" providerId="Windows Live" clId="Web-{F671EDA5-7A11-40F2-A7B0-6C4FE275ED86}" dt="2021-02-10T17:55:53.278" v="585"/>
          <ac:cxnSpMkLst>
            <pc:docMk/>
            <pc:sldMk cId="3963938249" sldId="260"/>
            <ac:cxnSpMk id="8" creationId="{430127AE-B29E-4FDF-99D2-A2F1E7003F74}"/>
          </ac:cxnSpMkLst>
        </pc:cxnChg>
        <pc:cxnChg chg="add del">
          <ac:chgData name="Ginny Young" userId="e81a9c210d354408" providerId="Windows Live" clId="Web-{F671EDA5-7A11-40F2-A7B0-6C4FE275ED86}" dt="2021-02-10T17:55:40.481" v="583"/>
          <ac:cxnSpMkLst>
            <pc:docMk/>
            <pc:sldMk cId="3963938249" sldId="260"/>
            <ac:cxnSpMk id="11" creationId="{430127AE-B29E-4FDF-99D2-A2F1E7003F74}"/>
          </ac:cxnSpMkLst>
        </pc:cxnChg>
        <pc:cxnChg chg="add del">
          <ac:chgData name="Ginny Young" userId="e81a9c210d354408" providerId="Windows Live" clId="Web-{F671EDA5-7A11-40F2-A7B0-6C4FE275ED86}" dt="2021-02-10T17:56:02.716" v="587"/>
          <ac:cxnSpMkLst>
            <pc:docMk/>
            <pc:sldMk cId="3963938249" sldId="260"/>
            <ac:cxnSpMk id="16" creationId="{430127AE-B29E-4FDF-99D2-A2F1E7003F74}"/>
          </ac:cxnSpMkLst>
        </pc:cxnChg>
        <pc:cxnChg chg="add del">
          <ac:chgData name="Ginny Young" userId="e81a9c210d354408" providerId="Windows Live" clId="Web-{F671EDA5-7A11-40F2-A7B0-6C4FE275ED86}" dt="2021-02-10T17:56:12.107" v="589"/>
          <ac:cxnSpMkLst>
            <pc:docMk/>
            <pc:sldMk cId="3963938249" sldId="260"/>
            <ac:cxnSpMk id="26" creationId="{430127AE-B29E-4FDF-99D2-A2F1E7003F74}"/>
          </ac:cxnSpMkLst>
        </pc:cxnChg>
        <pc:cxnChg chg="add del">
          <ac:chgData name="Ginny Young" userId="e81a9c210d354408" providerId="Windows Live" clId="Web-{F671EDA5-7A11-40F2-A7B0-6C4FE275ED86}" dt="2021-02-10T17:56:19.638" v="591"/>
          <ac:cxnSpMkLst>
            <pc:docMk/>
            <pc:sldMk cId="3963938249" sldId="260"/>
            <ac:cxnSpMk id="33" creationId="{430127AE-B29E-4FDF-99D2-A2F1E7003F74}"/>
          </ac:cxnSpMkLst>
        </pc:cxnChg>
        <pc:cxnChg chg="add del">
          <ac:chgData name="Ginny Young" userId="e81a9c210d354408" providerId="Windows Live" clId="Web-{F671EDA5-7A11-40F2-A7B0-6C4FE275ED86}" dt="2021-02-10T17:58:18.750" v="603"/>
          <ac:cxnSpMkLst>
            <pc:docMk/>
            <pc:sldMk cId="3963938249" sldId="260"/>
            <ac:cxnSpMk id="43" creationId="{430127AE-B29E-4FDF-99D2-A2F1E7003F74}"/>
          </ac:cxnSpMkLst>
        </pc:cxnChg>
        <pc:cxnChg chg="add">
          <ac:chgData name="Ginny Young" userId="e81a9c210d354408" providerId="Windows Live" clId="Web-{F671EDA5-7A11-40F2-A7B0-6C4FE275ED86}" dt="2021-02-10T17:58:18.750" v="603"/>
          <ac:cxnSpMkLst>
            <pc:docMk/>
            <pc:sldMk cId="3963938249" sldId="260"/>
            <ac:cxnSpMk id="52" creationId="{430127AE-B29E-4FDF-99D2-A2F1E7003F74}"/>
          </ac:cxnSpMkLst>
        </pc:cxnChg>
      </pc:sldChg>
      <pc:sldChg chg="addSp modSp new">
        <pc:chgData name="Ginny Young" userId="e81a9c210d354408" providerId="Windows Live" clId="Web-{F671EDA5-7A11-40F2-A7B0-6C4FE275ED86}" dt="2021-02-10T18:00:04.409" v="614" actId="14100"/>
        <pc:sldMkLst>
          <pc:docMk/>
          <pc:sldMk cId="965519381" sldId="261"/>
        </pc:sldMkLst>
        <pc:spChg chg="add mod">
          <ac:chgData name="Ginny Young" userId="e81a9c210d354408" providerId="Windows Live" clId="Web-{F671EDA5-7A11-40F2-A7B0-6C4FE275ED86}" dt="2021-02-10T18:00:04.409" v="614" actId="14100"/>
          <ac:spMkLst>
            <pc:docMk/>
            <pc:sldMk cId="965519381" sldId="261"/>
            <ac:spMk id="2" creationId="{36DA3C1E-4D65-493E-8249-262B9B57115A}"/>
          </ac:spMkLst>
        </pc:spChg>
      </pc:sldChg>
    </pc:docChg>
  </pc:docChgLst>
  <pc:docChgLst>
    <pc:chgData clId="Web-{91BA7F46-F661-4DE4-9746-CC1369DB4DF3}"/>
    <pc:docChg chg="modSld">
      <pc:chgData name="" userId="" providerId="" clId="Web-{91BA7F46-F661-4DE4-9746-CC1369DB4DF3}" dt="2021-02-10T12:21:34.611" v="0" actId="14100"/>
      <pc:docMkLst>
        <pc:docMk/>
      </pc:docMkLst>
      <pc:sldChg chg="modSp">
        <pc:chgData name="" userId="" providerId="" clId="Web-{91BA7F46-F661-4DE4-9746-CC1369DB4DF3}" dt="2021-02-10T12:21:34.611" v="0" actId="14100"/>
        <pc:sldMkLst>
          <pc:docMk/>
          <pc:sldMk cId="521040635" sldId="256"/>
        </pc:sldMkLst>
        <pc:spChg chg="mod">
          <ac:chgData name="" userId="" providerId="" clId="Web-{91BA7F46-F661-4DE4-9746-CC1369DB4DF3}" dt="2021-02-10T12:21:34.611" v="0" actId="14100"/>
          <ac:spMkLst>
            <pc:docMk/>
            <pc:sldMk cId="521040635" sldId="256"/>
            <ac:spMk id="3" creationId="{00000000-0000-0000-0000-000000000000}"/>
          </ac:spMkLst>
        </pc:spChg>
      </pc:sldChg>
    </pc:docChg>
  </pc:docChgLst>
  <pc:docChgLst>
    <pc:chgData name="Ginny Young" userId="e81a9c210d354408" providerId="Windows Live" clId="Web-{7F82903A-89E6-46BD-85BF-284071BBD0F9}"/>
    <pc:docChg chg="modSld addMainMaster delMainMaster">
      <pc:chgData name="Ginny Young" userId="e81a9c210d354408" providerId="Windows Live" clId="Web-{7F82903A-89E6-46BD-85BF-284071BBD0F9}" dt="2021-02-10T12:21:08.549" v="58" actId="14100"/>
      <pc:docMkLst>
        <pc:docMk/>
      </pc:docMkLst>
      <pc:sldChg chg="addSp delSp modSp mod setBg modClrScheme chgLayout">
        <pc:chgData name="Ginny Young" userId="e81a9c210d354408" providerId="Windows Live" clId="Web-{7F82903A-89E6-46BD-85BF-284071BBD0F9}" dt="2021-02-10T12:21:08.549" v="58" actId="14100"/>
        <pc:sldMkLst>
          <pc:docMk/>
          <pc:sldMk cId="521040635" sldId="256"/>
        </pc:sldMkLst>
        <pc:spChg chg="mod">
          <ac:chgData name="Ginny Young" userId="e81a9c210d354408" providerId="Windows Live" clId="Web-{7F82903A-89E6-46BD-85BF-284071BBD0F9}" dt="2021-02-10T12:21:08.549" v="58" actId="14100"/>
          <ac:spMkLst>
            <pc:docMk/>
            <pc:sldMk cId="521040635" sldId="256"/>
            <ac:spMk id="2" creationId="{00000000-0000-0000-0000-000000000000}"/>
          </ac:spMkLst>
        </pc:spChg>
        <pc:spChg chg="mod">
          <ac:chgData name="Ginny Young" userId="e81a9c210d354408" providerId="Windows Live" clId="Web-{7F82903A-89E6-46BD-85BF-284071BBD0F9}" dt="2021-02-10T12:20:52.626" v="57" actId="20577"/>
          <ac:spMkLst>
            <pc:docMk/>
            <pc:sldMk cId="521040635" sldId="256"/>
            <ac:spMk id="3" creationId="{00000000-0000-0000-0000-000000000000}"/>
          </ac:spMkLst>
        </pc:spChg>
        <pc:spChg chg="add del">
          <ac:chgData name="Ginny Young" userId="e81a9c210d354408" providerId="Windows Live" clId="Web-{7F82903A-89E6-46BD-85BF-284071BBD0F9}" dt="2021-02-10T12:20:22.047" v="51"/>
          <ac:spMkLst>
            <pc:docMk/>
            <pc:sldMk cId="521040635" sldId="256"/>
            <ac:spMk id="9" creationId="{1C3E817E-E139-426E-89E5-9DD346EC7514}"/>
          </ac:spMkLst>
        </pc:spChg>
        <pc:spChg chg="add del">
          <ac:chgData name="Ginny Young" userId="e81a9c210d354408" providerId="Windows Live" clId="Web-{7F82903A-89E6-46BD-85BF-284071BBD0F9}" dt="2021-02-10T12:20:22.047" v="51"/>
          <ac:spMkLst>
            <pc:docMk/>
            <pc:sldMk cId="521040635" sldId="256"/>
            <ac:spMk id="11" creationId="{E2ADD2F6-F7FC-464F-8F18-5BDBD27A732F}"/>
          </ac:spMkLst>
        </pc:spChg>
        <pc:spChg chg="add del">
          <ac:chgData name="Ginny Young" userId="e81a9c210d354408" providerId="Windows Live" clId="Web-{7F82903A-89E6-46BD-85BF-284071BBD0F9}" dt="2021-02-10T12:20:22.047" v="51"/>
          <ac:spMkLst>
            <pc:docMk/>
            <pc:sldMk cId="521040635" sldId="256"/>
            <ac:spMk id="13" creationId="{5A3A31F1-FA83-497F-98FF-9A5621DC5560}"/>
          </ac:spMkLst>
        </pc:spChg>
        <pc:spChg chg="add del">
          <ac:chgData name="Ginny Young" userId="e81a9c210d354408" providerId="Windows Live" clId="Web-{7F82903A-89E6-46BD-85BF-284071BBD0F9}" dt="2021-02-10T12:20:22.047" v="51"/>
          <ac:spMkLst>
            <pc:docMk/>
            <pc:sldMk cId="521040635" sldId="256"/>
            <ac:spMk id="15" creationId="{343FF9E2-8F7E-4BCC-9A50-C41AD8A56DD9}"/>
          </ac:spMkLst>
        </pc:spChg>
        <pc:spChg chg="add del">
          <ac:chgData name="Ginny Young" userId="e81a9c210d354408" providerId="Windows Live" clId="Web-{7F82903A-89E6-46BD-85BF-284071BBD0F9}" dt="2021-02-10T12:20:22.047" v="51"/>
          <ac:spMkLst>
            <pc:docMk/>
            <pc:sldMk cId="521040635" sldId="256"/>
            <ac:spMk id="17" creationId="{47751BC8-250F-493B-BDF9-D45BA5991D8A}"/>
          </ac:spMkLst>
        </pc:spChg>
        <pc:spChg chg="add">
          <ac:chgData name="Ginny Young" userId="e81a9c210d354408" providerId="Windows Live" clId="Web-{7F82903A-89E6-46BD-85BF-284071BBD0F9}" dt="2021-02-10T12:20:22.047" v="51"/>
          <ac:spMkLst>
            <pc:docMk/>
            <pc:sldMk cId="521040635" sldId="256"/>
            <ac:spMk id="28" creationId="{AC8EEB0F-BA72-49AC-956F-331B60FDE79E}"/>
          </ac:spMkLst>
        </pc:spChg>
        <pc:spChg chg="add">
          <ac:chgData name="Ginny Young" userId="e81a9c210d354408" providerId="Windows Live" clId="Web-{7F82903A-89E6-46BD-85BF-284071BBD0F9}" dt="2021-02-10T12:20:22.047" v="51"/>
          <ac:spMkLst>
            <pc:docMk/>
            <pc:sldMk cId="521040635" sldId="256"/>
            <ac:spMk id="30" creationId="{1BE70332-ECAF-47BB-8C7B-BD049452F653}"/>
          </ac:spMkLst>
        </pc:spChg>
        <pc:spChg chg="add">
          <ac:chgData name="Ginny Young" userId="e81a9c210d354408" providerId="Windows Live" clId="Web-{7F82903A-89E6-46BD-85BF-284071BBD0F9}" dt="2021-02-10T12:20:22.047" v="51"/>
          <ac:spMkLst>
            <pc:docMk/>
            <pc:sldMk cId="521040635" sldId="256"/>
            <ac:spMk id="32" creationId="{716D9361-A35A-4DC8-AAB9-04FD2D6FEE1D}"/>
          </ac:spMkLst>
        </pc:spChg>
        <pc:spChg chg="add">
          <ac:chgData name="Ginny Young" userId="e81a9c210d354408" providerId="Windows Live" clId="Web-{7F82903A-89E6-46BD-85BF-284071BBD0F9}" dt="2021-02-10T12:20:22.047" v="51"/>
          <ac:spMkLst>
            <pc:docMk/>
            <pc:sldMk cId="521040635" sldId="256"/>
            <ac:spMk id="34" creationId="{87FC31AD-FBB3-4219-A758-D6F7594A0A81}"/>
          </ac:spMkLst>
        </pc:spChg>
        <pc:picChg chg="add mod ord">
          <ac:chgData name="Ginny Young" userId="e81a9c210d354408" providerId="Windows Live" clId="Web-{7F82903A-89E6-46BD-85BF-284071BBD0F9}" dt="2021-02-10T12:20:22.047" v="51"/>
          <ac:picMkLst>
            <pc:docMk/>
            <pc:sldMk cId="521040635" sldId="256"/>
            <ac:picMk id="4" creationId="{ED2607DD-5890-424C-827D-049282922554}"/>
          </ac:picMkLst>
        </pc:picChg>
        <pc:cxnChg chg="add del">
          <ac:chgData name="Ginny Young" userId="e81a9c210d354408" providerId="Windows Live" clId="Web-{7F82903A-89E6-46BD-85BF-284071BBD0F9}" dt="2021-02-10T12:20:22.047" v="51"/>
          <ac:cxnSpMkLst>
            <pc:docMk/>
            <pc:sldMk cId="521040635" sldId="256"/>
            <ac:cxnSpMk id="19" creationId="{BF0F044C-8394-47CB-8E3D-FA56B0693961}"/>
          </ac:cxnSpMkLst>
        </pc:cxnChg>
        <pc:cxnChg chg="add del">
          <ac:chgData name="Ginny Young" userId="e81a9c210d354408" providerId="Windows Live" clId="Web-{7F82903A-89E6-46BD-85BF-284071BBD0F9}" dt="2021-02-10T12:20:22.047" v="51"/>
          <ac:cxnSpMkLst>
            <pc:docMk/>
            <pc:sldMk cId="521040635" sldId="256"/>
            <ac:cxnSpMk id="21" creationId="{6B2DCD75-B707-4C51-8ADC-813834C09A87}"/>
          </ac:cxnSpMkLst>
        </pc:cxnChg>
        <pc:cxnChg chg="add del">
          <ac:chgData name="Ginny Young" userId="e81a9c210d354408" providerId="Windows Live" clId="Web-{7F82903A-89E6-46BD-85BF-284071BBD0F9}" dt="2021-02-10T12:20:22.047" v="51"/>
          <ac:cxnSpMkLst>
            <pc:docMk/>
            <pc:sldMk cId="521040635" sldId="256"/>
            <ac:cxnSpMk id="23" creationId="{F4851414-8BB1-42EF-912B-608FCE07B247}"/>
          </ac:cxnSpMkLst>
        </pc:cxnChg>
      </pc:sldChg>
      <pc:sldMasterChg chg="del delSldLayout">
        <pc:chgData name="Ginny Young" userId="e81a9c210d354408" providerId="Windows Live" clId="Web-{7F82903A-89E6-46BD-85BF-284071BBD0F9}" dt="2021-02-10T12:17:07.730" v="18"/>
        <pc:sldMasterMkLst>
          <pc:docMk/>
          <pc:sldMasterMk cId="0" sldId="2147483648"/>
        </pc:sldMasterMkLst>
        <pc:sldLayoutChg chg="del">
          <pc:chgData name="Ginny Young" userId="e81a9c210d354408" providerId="Windows Live" clId="Web-{7F82903A-89E6-46BD-85BF-284071BBD0F9}" dt="2021-02-10T12:17:07.730" v="18"/>
          <pc:sldLayoutMkLst>
            <pc:docMk/>
            <pc:sldMasterMk cId="0" sldId="2147483648"/>
            <pc:sldLayoutMk cId="0" sldId="2147483649"/>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0"/>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1"/>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3"/>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4"/>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5"/>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7"/>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59"/>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0"/>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1"/>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2"/>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3"/>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4"/>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5"/>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6"/>
          </pc:sldLayoutMkLst>
        </pc:sldLayoutChg>
        <pc:sldLayoutChg chg="del">
          <pc:chgData name="Ginny Young" userId="e81a9c210d354408" providerId="Windows Live" clId="Web-{7F82903A-89E6-46BD-85BF-284071BBD0F9}" dt="2021-02-10T12:17:07.730" v="18"/>
          <pc:sldLayoutMkLst>
            <pc:docMk/>
            <pc:sldMasterMk cId="0" sldId="2147483648"/>
            <pc:sldLayoutMk cId="0" sldId="2147483667"/>
          </pc:sldLayoutMkLst>
        </pc:sldLayoutChg>
      </pc:sldMasterChg>
      <pc:sldMasterChg chg="add del addSldLayout delSldLayout">
        <pc:chgData name="Ginny Young" userId="e81a9c210d354408" providerId="Windows Live" clId="Web-{7F82903A-89E6-46BD-85BF-284071BBD0F9}" dt="2021-02-10T12:20:22.047" v="51"/>
        <pc:sldMasterMkLst>
          <pc:docMk/>
          <pc:sldMasterMk cId="823198189" sldId="2147483673"/>
        </pc:sldMasterMkLst>
        <pc:sldLayoutChg chg="add del">
          <pc:chgData name="Ginny Young" userId="e81a9c210d354408" providerId="Windows Live" clId="Web-{7F82903A-89E6-46BD-85BF-284071BBD0F9}" dt="2021-02-10T12:20:22.047" v="51"/>
          <pc:sldLayoutMkLst>
            <pc:docMk/>
            <pc:sldMasterMk cId="823198189" sldId="2147483673"/>
            <pc:sldLayoutMk cId="3569369134" sldId="2147483668"/>
          </pc:sldLayoutMkLst>
        </pc:sldLayoutChg>
        <pc:sldLayoutChg chg="add del">
          <pc:chgData name="Ginny Young" userId="e81a9c210d354408" providerId="Windows Live" clId="Web-{7F82903A-89E6-46BD-85BF-284071BBD0F9}" dt="2021-02-10T12:20:22.047" v="51"/>
          <pc:sldLayoutMkLst>
            <pc:docMk/>
            <pc:sldMasterMk cId="823198189" sldId="2147483673"/>
            <pc:sldLayoutMk cId="3067405598" sldId="2147483669"/>
          </pc:sldLayoutMkLst>
        </pc:sldLayoutChg>
        <pc:sldLayoutChg chg="add del">
          <pc:chgData name="Ginny Young" userId="e81a9c210d354408" providerId="Windows Live" clId="Web-{7F82903A-89E6-46BD-85BF-284071BBD0F9}" dt="2021-02-10T12:20:22.047" v="51"/>
          <pc:sldLayoutMkLst>
            <pc:docMk/>
            <pc:sldMasterMk cId="823198189" sldId="2147483673"/>
            <pc:sldLayoutMk cId="363737540" sldId="2147483670"/>
          </pc:sldLayoutMkLst>
        </pc:sldLayoutChg>
        <pc:sldLayoutChg chg="add del">
          <pc:chgData name="Ginny Young" userId="e81a9c210d354408" providerId="Windows Live" clId="Web-{7F82903A-89E6-46BD-85BF-284071BBD0F9}" dt="2021-02-10T12:20:22.047" v="51"/>
          <pc:sldLayoutMkLst>
            <pc:docMk/>
            <pc:sldMasterMk cId="823198189" sldId="2147483673"/>
            <pc:sldLayoutMk cId="209296278" sldId="2147483671"/>
          </pc:sldLayoutMkLst>
        </pc:sldLayoutChg>
        <pc:sldLayoutChg chg="add del">
          <pc:chgData name="Ginny Young" userId="e81a9c210d354408" providerId="Windows Live" clId="Web-{7F82903A-89E6-46BD-85BF-284071BBD0F9}" dt="2021-02-10T12:20:22.047" v="51"/>
          <pc:sldLayoutMkLst>
            <pc:docMk/>
            <pc:sldMasterMk cId="823198189" sldId="2147483673"/>
            <pc:sldLayoutMk cId="1399891340" sldId="2147483672"/>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803463970" sldId="2147483674"/>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2917617286" sldId="2147483675"/>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2368678005" sldId="2147483676"/>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3253203202" sldId="2147483677"/>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1124787760" sldId="2147483678"/>
          </pc:sldLayoutMkLst>
        </pc:sldLayoutChg>
        <pc:sldLayoutChg chg="add del replId">
          <pc:chgData name="Ginny Young" userId="e81a9c210d354408" providerId="Windows Live" clId="Web-{7F82903A-89E6-46BD-85BF-284071BBD0F9}" dt="2021-02-10T12:20:22.047" v="51"/>
          <pc:sldLayoutMkLst>
            <pc:docMk/>
            <pc:sldMasterMk cId="823198189" sldId="2147483673"/>
            <pc:sldLayoutMk cId="2469747615" sldId="2147483679"/>
          </pc:sldLayoutMkLst>
        </pc:sldLayoutChg>
      </pc:sldMasterChg>
      <pc:sldMasterChg chg="add addSldLayout">
        <pc:chgData name="Ginny Young" userId="e81a9c210d354408" providerId="Windows Live" clId="Web-{7F82903A-89E6-46BD-85BF-284071BBD0F9}" dt="2021-02-10T12:20:22.047" v="51"/>
        <pc:sldMasterMkLst>
          <pc:docMk/>
          <pc:sldMasterMk cId="963715462" sldId="2147483680"/>
        </pc:sldMasterMkLst>
        <pc:sldLayoutChg chg="add">
          <pc:chgData name="Ginny Young" userId="e81a9c210d354408" providerId="Windows Live" clId="Web-{7F82903A-89E6-46BD-85BF-284071BBD0F9}" dt="2021-02-10T12:20:22.047" v="51"/>
          <pc:sldLayoutMkLst>
            <pc:docMk/>
            <pc:sldMasterMk cId="963715462" sldId="2147483680"/>
            <pc:sldLayoutMk cId="1981733486" sldId="2147483681"/>
          </pc:sldLayoutMkLst>
        </pc:sldLayoutChg>
        <pc:sldLayoutChg chg="add">
          <pc:chgData name="Ginny Young" userId="e81a9c210d354408" providerId="Windows Live" clId="Web-{7F82903A-89E6-46BD-85BF-284071BBD0F9}" dt="2021-02-10T12:20:22.047" v="51"/>
          <pc:sldLayoutMkLst>
            <pc:docMk/>
            <pc:sldMasterMk cId="963715462" sldId="2147483680"/>
            <pc:sldLayoutMk cId="3290981193" sldId="2147483682"/>
          </pc:sldLayoutMkLst>
        </pc:sldLayoutChg>
        <pc:sldLayoutChg chg="add">
          <pc:chgData name="Ginny Young" userId="e81a9c210d354408" providerId="Windows Live" clId="Web-{7F82903A-89E6-46BD-85BF-284071BBD0F9}" dt="2021-02-10T12:20:22.047" v="51"/>
          <pc:sldLayoutMkLst>
            <pc:docMk/>
            <pc:sldMasterMk cId="963715462" sldId="2147483680"/>
            <pc:sldLayoutMk cId="1847466600" sldId="2147483683"/>
          </pc:sldLayoutMkLst>
        </pc:sldLayoutChg>
        <pc:sldLayoutChg chg="add">
          <pc:chgData name="Ginny Young" userId="e81a9c210d354408" providerId="Windows Live" clId="Web-{7F82903A-89E6-46BD-85BF-284071BBD0F9}" dt="2021-02-10T12:20:22.047" v="51"/>
          <pc:sldLayoutMkLst>
            <pc:docMk/>
            <pc:sldMasterMk cId="963715462" sldId="2147483680"/>
            <pc:sldLayoutMk cId="2311898997" sldId="2147483684"/>
          </pc:sldLayoutMkLst>
        </pc:sldLayoutChg>
        <pc:sldLayoutChg chg="add">
          <pc:chgData name="Ginny Young" userId="e81a9c210d354408" providerId="Windows Live" clId="Web-{7F82903A-89E6-46BD-85BF-284071BBD0F9}" dt="2021-02-10T12:20:22.047" v="51"/>
          <pc:sldLayoutMkLst>
            <pc:docMk/>
            <pc:sldMasterMk cId="963715462" sldId="2147483680"/>
            <pc:sldLayoutMk cId="3995781881" sldId="2147483685"/>
          </pc:sldLayoutMkLst>
        </pc:sldLayoutChg>
        <pc:sldLayoutChg chg="add">
          <pc:chgData name="Ginny Young" userId="e81a9c210d354408" providerId="Windows Live" clId="Web-{7F82903A-89E6-46BD-85BF-284071BBD0F9}" dt="2021-02-10T12:20:22.047" v="51"/>
          <pc:sldLayoutMkLst>
            <pc:docMk/>
            <pc:sldMasterMk cId="963715462" sldId="2147483680"/>
            <pc:sldLayoutMk cId="3411198374" sldId="2147483686"/>
          </pc:sldLayoutMkLst>
        </pc:sldLayoutChg>
        <pc:sldLayoutChg chg="add">
          <pc:chgData name="Ginny Young" userId="e81a9c210d354408" providerId="Windows Live" clId="Web-{7F82903A-89E6-46BD-85BF-284071BBD0F9}" dt="2021-02-10T12:20:22.047" v="51"/>
          <pc:sldLayoutMkLst>
            <pc:docMk/>
            <pc:sldMasterMk cId="963715462" sldId="2147483680"/>
            <pc:sldLayoutMk cId="1598131500" sldId="2147483687"/>
          </pc:sldLayoutMkLst>
        </pc:sldLayoutChg>
        <pc:sldLayoutChg chg="add">
          <pc:chgData name="Ginny Young" userId="e81a9c210d354408" providerId="Windows Live" clId="Web-{7F82903A-89E6-46BD-85BF-284071BBD0F9}" dt="2021-02-10T12:20:22.047" v="51"/>
          <pc:sldLayoutMkLst>
            <pc:docMk/>
            <pc:sldMasterMk cId="963715462" sldId="2147483680"/>
            <pc:sldLayoutMk cId="2637485423" sldId="2147483688"/>
          </pc:sldLayoutMkLst>
        </pc:sldLayoutChg>
        <pc:sldLayoutChg chg="add">
          <pc:chgData name="Ginny Young" userId="e81a9c210d354408" providerId="Windows Live" clId="Web-{7F82903A-89E6-46BD-85BF-284071BBD0F9}" dt="2021-02-10T12:20:22.047" v="51"/>
          <pc:sldLayoutMkLst>
            <pc:docMk/>
            <pc:sldMasterMk cId="963715462" sldId="2147483680"/>
            <pc:sldLayoutMk cId="260525118" sldId="2147483689"/>
          </pc:sldLayoutMkLst>
        </pc:sldLayoutChg>
        <pc:sldLayoutChg chg="add">
          <pc:chgData name="Ginny Young" userId="e81a9c210d354408" providerId="Windows Live" clId="Web-{7F82903A-89E6-46BD-85BF-284071BBD0F9}" dt="2021-02-10T12:20:22.047" v="51"/>
          <pc:sldLayoutMkLst>
            <pc:docMk/>
            <pc:sldMasterMk cId="963715462" sldId="2147483680"/>
            <pc:sldLayoutMk cId="1162029996" sldId="2147483690"/>
          </pc:sldLayoutMkLst>
        </pc:sldLayoutChg>
        <pc:sldLayoutChg chg="add">
          <pc:chgData name="Ginny Young" userId="e81a9c210d354408" providerId="Windows Live" clId="Web-{7F82903A-89E6-46BD-85BF-284071BBD0F9}" dt="2021-02-10T12:20:22.047" v="51"/>
          <pc:sldLayoutMkLst>
            <pc:docMk/>
            <pc:sldMasterMk cId="963715462" sldId="2147483680"/>
            <pc:sldLayoutMk cId="1846389182" sldId="2147483691"/>
          </pc:sldLayoutMkLst>
        </pc:sldLayoutChg>
      </pc:sldMasterChg>
    </pc:docChg>
  </pc:docChgLst>
  <pc:docChgLst>
    <pc:chgData name="Ginny Young" userId="e81a9c210d354408" providerId="Windows Live" clId="Web-{A0FB75C8-8DAD-4B6E-B514-FB08907E10CA}"/>
    <pc:docChg chg="addSld modSld">
      <pc:chgData name="Ginny Young" userId="e81a9c210d354408" providerId="Windows Live" clId="Web-{A0FB75C8-8DAD-4B6E-B514-FB08907E10CA}" dt="2021-02-11T14:53:55.781" v="793" actId="14100"/>
      <pc:docMkLst>
        <pc:docMk/>
      </pc:docMkLst>
      <pc:sldChg chg="addSp delSp modSp mod setBg">
        <pc:chgData name="Ginny Young" userId="e81a9c210d354408" providerId="Windows Live" clId="Web-{A0FB75C8-8DAD-4B6E-B514-FB08907E10CA}" dt="2021-02-11T14:42:49.801" v="577" actId="20577"/>
        <pc:sldMkLst>
          <pc:docMk/>
          <pc:sldMk cId="965519381" sldId="261"/>
        </pc:sldMkLst>
        <pc:spChg chg="mod ord">
          <ac:chgData name="Ginny Young" userId="e81a9c210d354408" providerId="Windows Live" clId="Web-{A0FB75C8-8DAD-4B6E-B514-FB08907E10CA}" dt="2021-02-11T14:42:49.801" v="577" actId="20577"/>
          <ac:spMkLst>
            <pc:docMk/>
            <pc:sldMk cId="965519381" sldId="261"/>
            <ac:spMk id="2" creationId="{36DA3C1E-4D65-493E-8249-262B9B57115A}"/>
          </ac:spMkLst>
        </pc:spChg>
        <pc:spChg chg="add del">
          <ac:chgData name="Ginny Young" userId="e81a9c210d354408" providerId="Windows Live" clId="Web-{A0FB75C8-8DAD-4B6E-B514-FB08907E10CA}" dt="2021-02-11T14:33:13.212" v="339"/>
          <ac:spMkLst>
            <pc:docMk/>
            <pc:sldMk cId="965519381" sldId="261"/>
            <ac:spMk id="11" creationId="{3D5FBB81-B61B-416A-8F5D-A8DDF62530F1}"/>
          </ac:spMkLst>
        </pc:spChg>
        <pc:spChg chg="add del">
          <ac:chgData name="Ginny Young" userId="e81a9c210d354408" providerId="Windows Live" clId="Web-{A0FB75C8-8DAD-4B6E-B514-FB08907E10CA}" dt="2021-02-11T14:33:13.212" v="339"/>
          <ac:spMkLst>
            <pc:docMk/>
            <pc:sldMk cId="965519381" sldId="261"/>
            <ac:spMk id="13" creationId="{40C0D7D4-D83D-4C58-87D1-955F0A9173D7}"/>
          </ac:spMkLst>
        </pc:spChg>
        <pc:spChg chg="add del">
          <ac:chgData name="Ginny Young" userId="e81a9c210d354408" providerId="Windows Live" clId="Web-{A0FB75C8-8DAD-4B6E-B514-FB08907E10CA}" dt="2021-02-11T14:33:13.212" v="339"/>
          <ac:spMkLst>
            <pc:docMk/>
            <pc:sldMk cId="965519381" sldId="261"/>
            <ac:spMk id="15" creationId="{15F9A324-404E-4C5D-AFF0-C5D0D84182B0}"/>
          </ac:spMkLst>
        </pc:spChg>
        <pc:spChg chg="add del">
          <ac:chgData name="Ginny Young" userId="e81a9c210d354408" providerId="Windows Live" clId="Web-{A0FB75C8-8DAD-4B6E-B514-FB08907E10CA}" dt="2021-02-11T14:33:13.212" v="339"/>
          <ac:spMkLst>
            <pc:docMk/>
            <pc:sldMk cId="965519381" sldId="261"/>
            <ac:spMk id="17" creationId="{AC4CE3C4-3600-4353-9FE1-B32D06BEF02B}"/>
          </ac:spMkLst>
        </pc:spChg>
        <pc:spChg chg="add del">
          <ac:chgData name="Ginny Young" userId="e81a9c210d354408" providerId="Windows Live" clId="Web-{A0FB75C8-8DAD-4B6E-B514-FB08907E10CA}" dt="2021-02-11T14:32:44.321" v="334"/>
          <ac:spMkLst>
            <pc:docMk/>
            <pc:sldMk cId="965519381" sldId="261"/>
            <ac:spMk id="20" creationId="{8181FC64-B306-4821-98E2-780662EFC486}"/>
          </ac:spMkLst>
        </pc:spChg>
        <pc:spChg chg="add del">
          <ac:chgData name="Ginny Young" userId="e81a9c210d354408" providerId="Windows Live" clId="Web-{A0FB75C8-8DAD-4B6E-B514-FB08907E10CA}" dt="2021-02-11T14:32:44.321" v="334"/>
          <ac:spMkLst>
            <pc:docMk/>
            <pc:sldMk cId="965519381" sldId="261"/>
            <ac:spMk id="21" creationId="{BC0385E9-02B2-4941-889A-EAD43F5BB0A3}"/>
          </ac:spMkLst>
        </pc:spChg>
        <pc:spChg chg="add del">
          <ac:chgData name="Ginny Young" userId="e81a9c210d354408" providerId="Windows Live" clId="Web-{A0FB75C8-8DAD-4B6E-B514-FB08907E10CA}" dt="2021-02-11T14:32:44.321" v="334"/>
          <ac:spMkLst>
            <pc:docMk/>
            <pc:sldMk cId="965519381" sldId="261"/>
            <ac:spMk id="23" creationId="{829A1E2C-5AC8-40FC-99E9-832069D39792}"/>
          </ac:spMkLst>
        </pc:spChg>
        <pc:spChg chg="add del">
          <ac:chgData name="Ginny Young" userId="e81a9c210d354408" providerId="Windows Live" clId="Web-{A0FB75C8-8DAD-4B6E-B514-FB08907E10CA}" dt="2021-02-11T14:32:38.259" v="332"/>
          <ac:spMkLst>
            <pc:docMk/>
            <pc:sldMk cId="965519381" sldId="261"/>
            <ac:spMk id="24" creationId="{593B4D24-F4A8-4141-A20A-E0575D199633}"/>
          </ac:spMkLst>
        </pc:spChg>
        <pc:spChg chg="add del">
          <ac:chgData name="Ginny Young" userId="e81a9c210d354408" providerId="Windows Live" clId="Web-{A0FB75C8-8DAD-4B6E-B514-FB08907E10CA}" dt="2021-02-11T14:32:44.321" v="334"/>
          <ac:spMkLst>
            <pc:docMk/>
            <pc:sldMk cId="965519381" sldId="261"/>
            <ac:spMk id="25" creationId="{55C54A75-E44A-4147-B9D0-FF46CFD31612}"/>
          </ac:spMkLst>
        </pc:spChg>
        <pc:spChg chg="add del">
          <ac:chgData name="Ginny Young" userId="e81a9c210d354408" providerId="Windows Live" clId="Web-{A0FB75C8-8DAD-4B6E-B514-FB08907E10CA}" dt="2021-02-11T14:32:38.259" v="332"/>
          <ac:spMkLst>
            <pc:docMk/>
            <pc:sldMk cId="965519381" sldId="261"/>
            <ac:spMk id="26" creationId="{B0EBD930-13B6-4AA7-8442-D8477FE2C2AD}"/>
          </ac:spMkLst>
        </pc:spChg>
        <pc:spChg chg="add del">
          <ac:chgData name="Ginny Young" userId="e81a9c210d354408" providerId="Windows Live" clId="Web-{A0FB75C8-8DAD-4B6E-B514-FB08907E10CA}" dt="2021-02-11T14:32:38.259" v="332"/>
          <ac:spMkLst>
            <pc:docMk/>
            <pc:sldMk cId="965519381" sldId="261"/>
            <ac:spMk id="28" creationId="{6F4F5563-BEC8-4A69-A657-AC9457F33C7D}"/>
          </ac:spMkLst>
        </pc:spChg>
        <pc:spChg chg="add del">
          <ac:chgData name="Ginny Young" userId="e81a9c210d354408" providerId="Windows Live" clId="Web-{A0FB75C8-8DAD-4B6E-B514-FB08907E10CA}" dt="2021-02-11T14:33:02.197" v="336"/>
          <ac:spMkLst>
            <pc:docMk/>
            <pc:sldMk cId="965519381" sldId="261"/>
            <ac:spMk id="29" creationId="{F6E961F8-E8D9-40C0-9827-6A2A0B4F264C}"/>
          </ac:spMkLst>
        </pc:spChg>
        <pc:spChg chg="add del">
          <ac:chgData name="Ginny Young" userId="e81a9c210d354408" providerId="Windows Live" clId="Web-{A0FB75C8-8DAD-4B6E-B514-FB08907E10CA}" dt="2021-02-11T14:32:38.259" v="332"/>
          <ac:spMkLst>
            <pc:docMk/>
            <pc:sldMk cId="965519381" sldId="261"/>
            <ac:spMk id="30" creationId="{6D29C94F-5927-45DF-8984-3D8402CB3D7A}"/>
          </ac:spMkLst>
        </pc:spChg>
        <pc:spChg chg="add del">
          <ac:chgData name="Ginny Young" userId="e81a9c210d354408" providerId="Windows Live" clId="Web-{A0FB75C8-8DAD-4B6E-B514-FB08907E10CA}" dt="2021-02-11T14:33:02.197" v="336"/>
          <ac:spMkLst>
            <pc:docMk/>
            <pc:sldMk cId="965519381" sldId="261"/>
            <ac:spMk id="31" creationId="{48465142-26CF-4A14-BAE0-499E62FD4D8C}"/>
          </ac:spMkLst>
        </pc:spChg>
        <pc:spChg chg="add del">
          <ac:chgData name="Ginny Young" userId="e81a9c210d354408" providerId="Windows Live" clId="Web-{A0FB75C8-8DAD-4B6E-B514-FB08907E10CA}" dt="2021-02-11T14:32:38.259" v="332"/>
          <ac:spMkLst>
            <pc:docMk/>
            <pc:sldMk cId="965519381" sldId="261"/>
            <ac:spMk id="32" creationId="{5FB4AC3B-162F-4BA3-9CAE-3917EA808CD0}"/>
          </ac:spMkLst>
        </pc:spChg>
        <pc:spChg chg="add del">
          <ac:chgData name="Ginny Young" userId="e81a9c210d354408" providerId="Windows Live" clId="Web-{A0FB75C8-8DAD-4B6E-B514-FB08907E10CA}" dt="2021-02-11T14:33:02.197" v="336"/>
          <ac:spMkLst>
            <pc:docMk/>
            <pc:sldMk cId="965519381" sldId="261"/>
            <ac:spMk id="33" creationId="{0F89C133-1972-4B13-9E90-2BDD4CB3E4E2}"/>
          </ac:spMkLst>
        </pc:spChg>
        <pc:spChg chg="add del">
          <ac:chgData name="Ginny Young" userId="e81a9c210d354408" providerId="Windows Live" clId="Web-{A0FB75C8-8DAD-4B6E-B514-FB08907E10CA}" dt="2021-02-11T14:32:38.259" v="332"/>
          <ac:spMkLst>
            <pc:docMk/>
            <pc:sldMk cId="965519381" sldId="261"/>
            <ac:spMk id="34" creationId="{10D1245A-B861-4943-B538-8696E6C77C10}"/>
          </ac:spMkLst>
        </pc:spChg>
        <pc:spChg chg="add del">
          <ac:chgData name="Ginny Young" userId="e81a9c210d354408" providerId="Windows Live" clId="Web-{A0FB75C8-8DAD-4B6E-B514-FB08907E10CA}" dt="2021-02-11T14:33:02.197" v="336"/>
          <ac:spMkLst>
            <pc:docMk/>
            <pc:sldMk cId="965519381" sldId="261"/>
            <ac:spMk id="35" creationId="{410EE20B-ABA0-4D8B-A352-239FD3B7F6CB}"/>
          </ac:spMkLst>
        </pc:spChg>
        <pc:spChg chg="add del">
          <ac:chgData name="Ginny Young" userId="e81a9c210d354408" providerId="Windows Live" clId="Web-{A0FB75C8-8DAD-4B6E-B514-FB08907E10CA}" dt="2021-02-11T14:32:38.259" v="332"/>
          <ac:spMkLst>
            <pc:docMk/>
            <pc:sldMk cId="965519381" sldId="261"/>
            <ac:spMk id="36" creationId="{CD45A2DC-2F6D-4746-B816-E638849B0D72}"/>
          </ac:spMkLst>
        </pc:spChg>
        <pc:spChg chg="add del">
          <ac:chgData name="Ginny Young" userId="e81a9c210d354408" providerId="Windows Live" clId="Web-{A0FB75C8-8DAD-4B6E-B514-FB08907E10CA}" dt="2021-02-11T14:33:02.197" v="336"/>
          <ac:spMkLst>
            <pc:docMk/>
            <pc:sldMk cId="965519381" sldId="261"/>
            <ac:spMk id="37" creationId="{1ACF5E41-1180-4F4D-8B18-7BF41E95FE91}"/>
          </ac:spMkLst>
        </pc:spChg>
        <pc:spChg chg="add del">
          <ac:chgData name="Ginny Young" userId="e81a9c210d354408" providerId="Windows Live" clId="Web-{A0FB75C8-8DAD-4B6E-B514-FB08907E10CA}" dt="2021-02-11T14:32:38.259" v="332"/>
          <ac:spMkLst>
            <pc:docMk/>
            <pc:sldMk cId="965519381" sldId="261"/>
            <ac:spMk id="38" creationId="{717CF268-BB2F-41B3-951C-FA3761CD282A}"/>
          </ac:spMkLst>
        </pc:spChg>
        <pc:spChg chg="add del">
          <ac:chgData name="Ginny Young" userId="e81a9c210d354408" providerId="Windows Live" clId="Web-{A0FB75C8-8DAD-4B6E-B514-FB08907E10CA}" dt="2021-02-11T14:33:02.197" v="336"/>
          <ac:spMkLst>
            <pc:docMk/>
            <pc:sldMk cId="965519381" sldId="261"/>
            <ac:spMk id="39" creationId="{0875622B-BE16-4243-B0B6-627893091E55}"/>
          </ac:spMkLst>
        </pc:spChg>
        <pc:spChg chg="add del">
          <ac:chgData name="Ginny Young" userId="e81a9c210d354408" providerId="Windows Live" clId="Web-{A0FB75C8-8DAD-4B6E-B514-FB08907E10CA}" dt="2021-02-11T14:32:38.259" v="332"/>
          <ac:spMkLst>
            <pc:docMk/>
            <pc:sldMk cId="965519381" sldId="261"/>
            <ac:spMk id="40" creationId="{DEB58610-1B82-4AC6-AD98-3834A9F092B5}"/>
          </ac:spMkLst>
        </pc:spChg>
        <pc:spChg chg="add del">
          <ac:chgData name="Ginny Young" userId="e81a9c210d354408" providerId="Windows Live" clId="Web-{A0FB75C8-8DAD-4B6E-B514-FB08907E10CA}" dt="2021-02-11T14:33:02.197" v="336"/>
          <ac:spMkLst>
            <pc:docMk/>
            <pc:sldMk cId="965519381" sldId="261"/>
            <ac:spMk id="41" creationId="{37A1B7AB-6762-4150-B1BE-25D0E642BEDF}"/>
          </ac:spMkLst>
        </pc:spChg>
        <pc:spChg chg="add del">
          <ac:chgData name="Ginny Young" userId="e81a9c210d354408" providerId="Windows Live" clId="Web-{A0FB75C8-8DAD-4B6E-B514-FB08907E10CA}" dt="2021-02-11T14:32:38.259" v="332"/>
          <ac:spMkLst>
            <pc:docMk/>
            <pc:sldMk cId="965519381" sldId="261"/>
            <ac:spMk id="42" creationId="{C03D20A8-4350-41F8-BED8-9E2FA91DF325}"/>
          </ac:spMkLst>
        </pc:spChg>
        <pc:spChg chg="add del">
          <ac:chgData name="Ginny Young" userId="e81a9c210d354408" providerId="Windows Live" clId="Web-{A0FB75C8-8DAD-4B6E-B514-FB08907E10CA}" dt="2021-02-11T14:33:02.197" v="336"/>
          <ac:spMkLst>
            <pc:docMk/>
            <pc:sldMk cId="965519381" sldId="261"/>
            <ac:spMk id="43" creationId="{AF2E4B5D-B5A6-48F9-AD2A-B5F12570B928}"/>
          </ac:spMkLst>
        </pc:spChg>
        <pc:spChg chg="add del">
          <ac:chgData name="Ginny Young" userId="e81a9c210d354408" providerId="Windows Live" clId="Web-{A0FB75C8-8DAD-4B6E-B514-FB08907E10CA}" dt="2021-02-11T14:33:13.197" v="338"/>
          <ac:spMkLst>
            <pc:docMk/>
            <pc:sldMk cId="965519381" sldId="261"/>
            <ac:spMk id="45" creationId="{954AB742-44A6-4CDD-B54A-818846AF8FF8}"/>
          </ac:spMkLst>
        </pc:spChg>
        <pc:spChg chg="add del">
          <ac:chgData name="Ginny Young" userId="e81a9c210d354408" providerId="Windows Live" clId="Web-{A0FB75C8-8DAD-4B6E-B514-FB08907E10CA}" dt="2021-02-11T14:33:13.197" v="338"/>
          <ac:spMkLst>
            <pc:docMk/>
            <pc:sldMk cId="965519381" sldId="261"/>
            <ac:spMk id="46" creationId="{F81730B4-0490-4139-BC05-736CF5AEA14B}"/>
          </ac:spMkLst>
        </pc:spChg>
        <pc:spChg chg="add del">
          <ac:chgData name="Ginny Young" userId="e81a9c210d354408" providerId="Windows Live" clId="Web-{A0FB75C8-8DAD-4B6E-B514-FB08907E10CA}" dt="2021-02-11T14:33:13.197" v="338"/>
          <ac:spMkLst>
            <pc:docMk/>
            <pc:sldMk cId="965519381" sldId="261"/>
            <ac:spMk id="47" creationId="{760238CA-FF59-4971-BD4D-DC935326901E}"/>
          </ac:spMkLst>
        </pc:spChg>
        <pc:spChg chg="add del">
          <ac:chgData name="Ginny Young" userId="e81a9c210d354408" providerId="Windows Live" clId="Web-{A0FB75C8-8DAD-4B6E-B514-FB08907E10CA}" dt="2021-02-11T14:33:13.197" v="338"/>
          <ac:spMkLst>
            <pc:docMk/>
            <pc:sldMk cId="965519381" sldId="261"/>
            <ac:spMk id="48" creationId="{7CD146BF-5056-4999-960C-070E636E7C26}"/>
          </ac:spMkLst>
        </pc:spChg>
        <pc:spChg chg="add">
          <ac:chgData name="Ginny Young" userId="e81a9c210d354408" providerId="Windows Live" clId="Web-{A0FB75C8-8DAD-4B6E-B514-FB08907E10CA}" dt="2021-02-11T14:33:13.212" v="339"/>
          <ac:spMkLst>
            <pc:docMk/>
            <pc:sldMk cId="965519381" sldId="261"/>
            <ac:spMk id="50" creationId="{8181FC64-B306-4821-98E2-780662EFC486}"/>
          </ac:spMkLst>
        </pc:spChg>
        <pc:spChg chg="add">
          <ac:chgData name="Ginny Young" userId="e81a9c210d354408" providerId="Windows Live" clId="Web-{A0FB75C8-8DAD-4B6E-B514-FB08907E10CA}" dt="2021-02-11T14:33:13.212" v="339"/>
          <ac:spMkLst>
            <pc:docMk/>
            <pc:sldMk cId="965519381" sldId="261"/>
            <ac:spMk id="51" creationId="{BC0385E9-02B2-4941-889A-EAD43F5BB0A3}"/>
          </ac:spMkLst>
        </pc:spChg>
        <pc:spChg chg="add">
          <ac:chgData name="Ginny Young" userId="e81a9c210d354408" providerId="Windows Live" clId="Web-{A0FB75C8-8DAD-4B6E-B514-FB08907E10CA}" dt="2021-02-11T14:33:13.212" v="339"/>
          <ac:spMkLst>
            <pc:docMk/>
            <pc:sldMk cId="965519381" sldId="261"/>
            <ac:spMk id="52" creationId="{829A1E2C-5AC8-40FC-99E9-832069D39792}"/>
          </ac:spMkLst>
        </pc:spChg>
        <pc:spChg chg="add">
          <ac:chgData name="Ginny Young" userId="e81a9c210d354408" providerId="Windows Live" clId="Web-{A0FB75C8-8DAD-4B6E-B514-FB08907E10CA}" dt="2021-02-11T14:33:13.212" v="339"/>
          <ac:spMkLst>
            <pc:docMk/>
            <pc:sldMk cId="965519381" sldId="261"/>
            <ac:spMk id="53" creationId="{55C54A75-E44A-4147-B9D0-FF46CFD31612}"/>
          </ac:spMkLst>
        </pc:spChg>
        <pc:picChg chg="add mod ord">
          <ac:chgData name="Ginny Young" userId="e81a9c210d354408" providerId="Windows Live" clId="Web-{A0FB75C8-8DAD-4B6E-B514-FB08907E10CA}" dt="2021-02-11T14:35:13.355" v="357" actId="14100"/>
          <ac:picMkLst>
            <pc:docMk/>
            <pc:sldMk cId="965519381" sldId="261"/>
            <ac:picMk id="3" creationId="{FE9511D9-3B85-496F-BE24-E9331DBD05CF}"/>
          </ac:picMkLst>
        </pc:picChg>
        <pc:picChg chg="add mod">
          <ac:chgData name="Ginny Young" userId="e81a9c210d354408" providerId="Windows Live" clId="Web-{A0FB75C8-8DAD-4B6E-B514-FB08907E10CA}" dt="2021-02-11T14:35:02.183" v="356" actId="14100"/>
          <ac:picMkLst>
            <pc:docMk/>
            <pc:sldMk cId="965519381" sldId="261"/>
            <ac:picMk id="4" creationId="{7075617D-38BC-4F4C-B0B2-CC183D97EFE4}"/>
          </ac:picMkLst>
        </pc:picChg>
        <pc:picChg chg="add mod">
          <ac:chgData name="Ginny Young" userId="e81a9c210d354408" providerId="Windows Live" clId="Web-{A0FB75C8-8DAD-4B6E-B514-FB08907E10CA}" dt="2021-02-11T14:34:45.198" v="352" actId="14100"/>
          <ac:picMkLst>
            <pc:docMk/>
            <pc:sldMk cId="965519381" sldId="261"/>
            <ac:picMk id="5" creationId="{0004525D-6D43-4F72-9F9E-6546A4E02C48}"/>
          </ac:picMkLst>
        </pc:picChg>
        <pc:cxnChg chg="add del">
          <ac:chgData name="Ginny Young" userId="e81a9c210d354408" providerId="Windows Live" clId="Web-{A0FB75C8-8DAD-4B6E-B514-FB08907E10CA}" dt="2021-02-11T14:33:13.212" v="339"/>
          <ac:cxnSpMkLst>
            <pc:docMk/>
            <pc:sldMk cId="965519381" sldId="261"/>
            <ac:cxnSpMk id="9" creationId="{430127AE-B29E-4FDF-99D2-A2F1E7003F74}"/>
          </ac:cxnSpMkLst>
        </pc:cxnChg>
        <pc:cxnChg chg="add del">
          <ac:chgData name="Ginny Young" userId="e81a9c210d354408" providerId="Windows Live" clId="Web-{A0FB75C8-8DAD-4B6E-B514-FB08907E10CA}" dt="2021-02-11T14:32:44.321" v="334"/>
          <ac:cxnSpMkLst>
            <pc:docMk/>
            <pc:sldMk cId="965519381" sldId="261"/>
            <ac:cxnSpMk id="19" creationId="{430127AE-B29E-4FDF-99D2-A2F1E7003F74}"/>
          </ac:cxnSpMkLst>
        </pc:cxnChg>
        <pc:cxnChg chg="add del">
          <ac:chgData name="Ginny Young" userId="e81a9c210d354408" providerId="Windows Live" clId="Web-{A0FB75C8-8DAD-4B6E-B514-FB08907E10CA}" dt="2021-02-11T14:32:38.259" v="332"/>
          <ac:cxnSpMkLst>
            <pc:docMk/>
            <pc:sldMk cId="965519381" sldId="261"/>
            <ac:cxnSpMk id="22" creationId="{430127AE-B29E-4FDF-99D2-A2F1E7003F74}"/>
          </ac:cxnSpMkLst>
        </pc:cxnChg>
        <pc:cxnChg chg="add del">
          <ac:chgData name="Ginny Young" userId="e81a9c210d354408" providerId="Windows Live" clId="Web-{A0FB75C8-8DAD-4B6E-B514-FB08907E10CA}" dt="2021-02-11T14:33:02.197" v="336"/>
          <ac:cxnSpMkLst>
            <pc:docMk/>
            <pc:sldMk cId="965519381" sldId="261"/>
            <ac:cxnSpMk id="27" creationId="{430127AE-B29E-4FDF-99D2-A2F1E7003F74}"/>
          </ac:cxnSpMkLst>
        </pc:cxnChg>
        <pc:cxnChg chg="add del">
          <ac:chgData name="Ginny Young" userId="e81a9c210d354408" providerId="Windows Live" clId="Web-{A0FB75C8-8DAD-4B6E-B514-FB08907E10CA}" dt="2021-02-11T14:33:13.197" v="338"/>
          <ac:cxnSpMkLst>
            <pc:docMk/>
            <pc:sldMk cId="965519381" sldId="261"/>
            <ac:cxnSpMk id="44" creationId="{430127AE-B29E-4FDF-99D2-A2F1E7003F74}"/>
          </ac:cxnSpMkLst>
        </pc:cxnChg>
        <pc:cxnChg chg="add">
          <ac:chgData name="Ginny Young" userId="e81a9c210d354408" providerId="Windows Live" clId="Web-{A0FB75C8-8DAD-4B6E-B514-FB08907E10CA}" dt="2021-02-11T14:33:13.212" v="339"/>
          <ac:cxnSpMkLst>
            <pc:docMk/>
            <pc:sldMk cId="965519381" sldId="261"/>
            <ac:cxnSpMk id="49" creationId="{430127AE-B29E-4FDF-99D2-A2F1E7003F74}"/>
          </ac:cxnSpMkLst>
        </pc:cxnChg>
      </pc:sldChg>
      <pc:sldChg chg="addSp delSp modSp new mod setBg">
        <pc:chgData name="Ginny Young" userId="e81a9c210d354408" providerId="Windows Live" clId="Web-{A0FB75C8-8DAD-4B6E-B514-FB08907E10CA}" dt="2021-02-11T14:51:00.419" v="633" actId="20577"/>
        <pc:sldMkLst>
          <pc:docMk/>
          <pc:sldMk cId="533710283" sldId="262"/>
        </pc:sldMkLst>
        <pc:spChg chg="add mod ord">
          <ac:chgData name="Ginny Young" userId="e81a9c210d354408" providerId="Windows Live" clId="Web-{A0FB75C8-8DAD-4B6E-B514-FB08907E10CA}" dt="2021-02-11T14:51:00.419" v="633" actId="20577"/>
          <ac:spMkLst>
            <pc:docMk/>
            <pc:sldMk cId="533710283" sldId="262"/>
            <ac:spMk id="2" creationId="{3C0A9A10-760B-4786-8ECF-B82FEE100FD8}"/>
          </ac:spMkLst>
        </pc:spChg>
        <pc:spChg chg="add">
          <ac:chgData name="Ginny Young" userId="e81a9c210d354408" providerId="Windows Live" clId="Web-{A0FB75C8-8DAD-4B6E-B514-FB08907E10CA}" dt="2021-02-11T14:49:09.307" v="589"/>
          <ac:spMkLst>
            <pc:docMk/>
            <pc:sldMk cId="533710283" sldId="262"/>
            <ac:spMk id="7" creationId="{3D5FBB81-B61B-416A-8F5D-A8DDF62530F1}"/>
          </ac:spMkLst>
        </pc:spChg>
        <pc:spChg chg="add">
          <ac:chgData name="Ginny Young" userId="e81a9c210d354408" providerId="Windows Live" clId="Web-{A0FB75C8-8DAD-4B6E-B514-FB08907E10CA}" dt="2021-02-11T14:49:09.307" v="589"/>
          <ac:spMkLst>
            <pc:docMk/>
            <pc:sldMk cId="533710283" sldId="262"/>
            <ac:spMk id="8" creationId="{40C0D7D4-D83D-4C58-87D1-955F0A9173D7}"/>
          </ac:spMkLst>
        </pc:spChg>
        <pc:spChg chg="add">
          <ac:chgData name="Ginny Young" userId="e81a9c210d354408" providerId="Windows Live" clId="Web-{A0FB75C8-8DAD-4B6E-B514-FB08907E10CA}" dt="2021-02-11T14:49:09.307" v="589"/>
          <ac:spMkLst>
            <pc:docMk/>
            <pc:sldMk cId="533710283" sldId="262"/>
            <ac:spMk id="10" creationId="{15F9A324-404E-4C5D-AFF0-C5D0D84182B0}"/>
          </ac:spMkLst>
        </pc:spChg>
        <pc:spChg chg="add del">
          <ac:chgData name="Ginny Young" userId="e81a9c210d354408" providerId="Windows Live" clId="Web-{A0FB75C8-8DAD-4B6E-B514-FB08907E10CA}" dt="2021-02-11T14:48:20.182" v="583"/>
          <ac:spMkLst>
            <pc:docMk/>
            <pc:sldMk cId="533710283" sldId="262"/>
            <ac:spMk id="11" creationId="{F0682E21-79C4-4529-9275-51F318B9A033}"/>
          </ac:spMkLst>
        </pc:spChg>
        <pc:spChg chg="add">
          <ac:chgData name="Ginny Young" userId="e81a9c210d354408" providerId="Windows Live" clId="Web-{A0FB75C8-8DAD-4B6E-B514-FB08907E10CA}" dt="2021-02-11T14:49:09.307" v="589"/>
          <ac:spMkLst>
            <pc:docMk/>
            <pc:sldMk cId="533710283" sldId="262"/>
            <ac:spMk id="12" creationId="{AC4CE3C4-3600-4353-9FE1-B32D06BEF02B}"/>
          </ac:spMkLst>
        </pc:spChg>
        <pc:spChg chg="add del">
          <ac:chgData name="Ginny Young" userId="e81a9c210d354408" providerId="Windows Live" clId="Web-{A0FB75C8-8DAD-4B6E-B514-FB08907E10CA}" dt="2021-02-11T14:48:20.182" v="583"/>
          <ac:spMkLst>
            <pc:docMk/>
            <pc:sldMk cId="533710283" sldId="262"/>
            <ac:spMk id="13" creationId="{59F79411-C7D8-478C-9413-52E857690B6A}"/>
          </ac:spMkLst>
        </pc:spChg>
        <pc:spChg chg="add del">
          <ac:chgData name="Ginny Young" userId="e81a9c210d354408" providerId="Windows Live" clId="Web-{A0FB75C8-8DAD-4B6E-B514-FB08907E10CA}" dt="2021-02-11T14:48:20.182" v="583"/>
          <ac:spMkLst>
            <pc:docMk/>
            <pc:sldMk cId="533710283" sldId="262"/>
            <ac:spMk id="15" creationId="{46AA8137-008D-4F35-AE77-B226A30365CE}"/>
          </ac:spMkLst>
        </pc:spChg>
        <pc:spChg chg="add del">
          <ac:chgData name="Ginny Young" userId="e81a9c210d354408" providerId="Windows Live" clId="Web-{A0FB75C8-8DAD-4B6E-B514-FB08907E10CA}" dt="2021-02-11T14:48:20.182" v="583"/>
          <ac:spMkLst>
            <pc:docMk/>
            <pc:sldMk cId="533710283" sldId="262"/>
            <ac:spMk id="17" creationId="{204C1530-34B9-4662-8952-65590E1BE6CF}"/>
          </ac:spMkLst>
        </pc:spChg>
        <pc:picChg chg="add mod ord modCrop">
          <ac:chgData name="Ginny Young" userId="e81a9c210d354408" providerId="Windows Live" clId="Web-{A0FB75C8-8DAD-4B6E-B514-FB08907E10CA}" dt="2021-02-11T14:50:20.137" v="594"/>
          <ac:picMkLst>
            <pc:docMk/>
            <pc:sldMk cId="533710283" sldId="262"/>
            <ac:picMk id="3" creationId="{D356E953-DF14-4616-8239-47CF8A0FF124}"/>
          </ac:picMkLst>
        </pc:picChg>
        <pc:picChg chg="add mod">
          <ac:chgData name="Ginny Young" userId="e81a9c210d354408" providerId="Windows Live" clId="Web-{A0FB75C8-8DAD-4B6E-B514-FB08907E10CA}" dt="2021-02-11T14:50:31.793" v="596" actId="1076"/>
          <ac:picMkLst>
            <pc:docMk/>
            <pc:sldMk cId="533710283" sldId="262"/>
            <ac:picMk id="4" creationId="{C8E4BEA4-D8E3-4D49-B397-9241C9A689B2}"/>
          </ac:picMkLst>
        </pc:picChg>
        <pc:cxnChg chg="add">
          <ac:chgData name="Ginny Young" userId="e81a9c210d354408" providerId="Windows Live" clId="Web-{A0FB75C8-8DAD-4B6E-B514-FB08907E10CA}" dt="2021-02-11T14:49:09.307" v="589"/>
          <ac:cxnSpMkLst>
            <pc:docMk/>
            <pc:sldMk cId="533710283" sldId="262"/>
            <ac:cxnSpMk id="6" creationId="{430127AE-B29E-4FDF-99D2-A2F1E7003F74}"/>
          </ac:cxnSpMkLst>
        </pc:cxnChg>
        <pc:cxnChg chg="add del">
          <ac:chgData name="Ginny Young" userId="e81a9c210d354408" providerId="Windows Live" clId="Web-{A0FB75C8-8DAD-4B6E-B514-FB08907E10CA}" dt="2021-02-11T14:48:20.182" v="583"/>
          <ac:cxnSpMkLst>
            <pc:docMk/>
            <pc:sldMk cId="533710283" sldId="262"/>
            <ac:cxnSpMk id="9" creationId="{430127AE-B29E-4FDF-99D2-A2F1E7003F74}"/>
          </ac:cxnSpMkLst>
        </pc:cxnChg>
      </pc:sldChg>
      <pc:sldChg chg="addSp modSp new">
        <pc:chgData name="Ginny Young" userId="e81a9c210d354408" providerId="Windows Live" clId="Web-{A0FB75C8-8DAD-4B6E-B514-FB08907E10CA}" dt="2021-02-11T14:53:55.781" v="793" actId="14100"/>
        <pc:sldMkLst>
          <pc:docMk/>
          <pc:sldMk cId="3183722721" sldId="263"/>
        </pc:sldMkLst>
        <pc:spChg chg="add mod">
          <ac:chgData name="Ginny Young" userId="e81a9c210d354408" providerId="Windows Live" clId="Web-{A0FB75C8-8DAD-4B6E-B514-FB08907E10CA}" dt="2021-02-11T14:53:55.781" v="793" actId="14100"/>
          <ac:spMkLst>
            <pc:docMk/>
            <pc:sldMk cId="3183722721" sldId="263"/>
            <ac:spMk id="2" creationId="{03F74ECC-C934-4CD6-BAD3-C7452D2937ED}"/>
          </ac:spMkLst>
        </pc:spChg>
      </pc:sldChg>
    </pc:docChg>
  </pc:docChgLst>
  <pc:docChgLst>
    <pc:chgData name="Ginny Young" userId="e81a9c210d354408" providerId="Windows Live" clId="Web-{5F7A257F-F701-46C0-9F66-F840388DDDE1}"/>
    <pc:docChg chg="addSld modSld">
      <pc:chgData name="Ginny Young" userId="e81a9c210d354408" providerId="Windows Live" clId="Web-{5F7A257F-F701-46C0-9F66-F840388DDDE1}" dt="2021-02-10T15:10:09.943" v="1439" actId="20577"/>
      <pc:docMkLst>
        <pc:docMk/>
      </pc:docMkLst>
      <pc:sldChg chg="addSp modSp new">
        <pc:chgData name="Ginny Young" userId="e81a9c210d354408" providerId="Windows Live" clId="Web-{5F7A257F-F701-46C0-9F66-F840388DDDE1}" dt="2021-02-10T14:53:48.793" v="894" actId="14100"/>
        <pc:sldMkLst>
          <pc:docMk/>
          <pc:sldMk cId="2570882561" sldId="257"/>
        </pc:sldMkLst>
        <pc:spChg chg="add mod">
          <ac:chgData name="Ginny Young" userId="e81a9c210d354408" providerId="Windows Live" clId="Web-{5F7A257F-F701-46C0-9F66-F840388DDDE1}" dt="2021-02-10T14:53:48.793" v="894" actId="14100"/>
          <ac:spMkLst>
            <pc:docMk/>
            <pc:sldMk cId="2570882561" sldId="257"/>
            <ac:spMk id="2" creationId="{38C41AA9-724A-45E8-85C1-4BC68FE07131}"/>
          </ac:spMkLst>
        </pc:spChg>
        <pc:spChg chg="add mod">
          <ac:chgData name="Ginny Young" userId="e81a9c210d354408" providerId="Windows Live" clId="Web-{5F7A257F-F701-46C0-9F66-F840388DDDE1}" dt="2021-02-10T14:37:49.863" v="711" actId="20577"/>
          <ac:spMkLst>
            <pc:docMk/>
            <pc:sldMk cId="2570882561" sldId="257"/>
            <ac:spMk id="3" creationId="{1B8625B2-9C0D-47FC-B82F-0EC48943B501}"/>
          </ac:spMkLst>
        </pc:spChg>
      </pc:sldChg>
      <pc:sldChg chg="addSp modSp new">
        <pc:chgData name="Ginny Young" userId="e81a9c210d354408" providerId="Windows Live" clId="Web-{5F7A257F-F701-46C0-9F66-F840388DDDE1}" dt="2021-02-10T15:04:14.856" v="1283" actId="20577"/>
        <pc:sldMkLst>
          <pc:docMk/>
          <pc:sldMk cId="1535007597" sldId="258"/>
        </pc:sldMkLst>
        <pc:spChg chg="add mod">
          <ac:chgData name="Ginny Young" userId="e81a9c210d354408" providerId="Windows Live" clId="Web-{5F7A257F-F701-46C0-9F66-F840388DDDE1}" dt="2021-02-10T15:04:14.856" v="1283" actId="20577"/>
          <ac:spMkLst>
            <pc:docMk/>
            <pc:sldMk cId="1535007597" sldId="258"/>
            <ac:spMk id="2" creationId="{CE5B1C45-F35F-442E-AC5A-1F82E949E8BC}"/>
          </ac:spMkLst>
        </pc:spChg>
      </pc:sldChg>
      <pc:sldChg chg="addSp modSp new">
        <pc:chgData name="Ginny Young" userId="e81a9c210d354408" providerId="Windows Live" clId="Web-{5F7A257F-F701-46C0-9F66-F840388DDDE1}" dt="2021-02-10T15:10:09.943" v="1439" actId="20577"/>
        <pc:sldMkLst>
          <pc:docMk/>
          <pc:sldMk cId="1089513062" sldId="259"/>
        </pc:sldMkLst>
        <pc:spChg chg="add mod">
          <ac:chgData name="Ginny Young" userId="e81a9c210d354408" providerId="Windows Live" clId="Web-{5F7A257F-F701-46C0-9F66-F840388DDDE1}" dt="2021-02-10T15:10:09.943" v="1439" actId="20577"/>
          <ac:spMkLst>
            <pc:docMk/>
            <pc:sldMk cId="1089513062" sldId="259"/>
            <ac:spMk id="2" creationId="{E1F8DA44-A8DB-46EF-8080-92E9C58722F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2/11/2021</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98173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2/11/2021</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29098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2/11/2021</a:t>
            </a:fld>
            <a:endParaRPr lang="en-US" dirty="0"/>
          </a:p>
        </p:txBody>
      </p:sp>
    </p:spTree>
    <p:extLst>
      <p:ext uri="{BB962C8B-B14F-4D97-AF65-F5344CB8AC3E}">
        <p14:creationId xmlns:p14="http://schemas.microsoft.com/office/powerpoint/2010/main" val="1847466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2/11/2021</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31189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2/11/2021</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5781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2/11/2021</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411198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2/11/2021</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59813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2/11/2021</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637485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2/11/2021</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60525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2/11/2021</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162029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2/11/2021</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389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2/11/2021</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71546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 name="Freeform: Shape 29">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158" y="1068946"/>
            <a:ext cx="4960104" cy="47355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92" y="912854"/>
            <a:ext cx="5298208" cy="503229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583" y="1197735"/>
            <a:ext cx="4641209" cy="447461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1327675" y="1700054"/>
            <a:ext cx="4215520" cy="2851503"/>
          </a:xfrm>
        </p:spPr>
        <p:txBody>
          <a:bodyPr anchor="b">
            <a:normAutofit/>
          </a:bodyPr>
          <a:lstStyle/>
          <a:p>
            <a:pPr algn="ctr">
              <a:lnSpc>
                <a:spcPct val="110000"/>
              </a:lnSpc>
            </a:pPr>
            <a:r>
              <a:rPr lang="en-US" sz="1800">
                <a:solidFill>
                  <a:schemeClr val="tx1">
                    <a:lumMod val="75000"/>
                    <a:lumOff val="25000"/>
                  </a:schemeClr>
                </a:solidFill>
                <a:ea typeface="+mj-lt"/>
                <a:cs typeface="+mj-lt"/>
              </a:rPr>
              <a:t>STONEHOUSE METHODIST</a:t>
            </a:r>
            <a:br>
              <a:rPr lang="en-US" sz="1800">
                <a:solidFill>
                  <a:schemeClr val="tx1">
                    <a:lumMod val="75000"/>
                    <a:lumOff val="25000"/>
                  </a:schemeClr>
                </a:solidFill>
                <a:ea typeface="+mj-lt"/>
                <a:cs typeface="+mj-lt"/>
              </a:rPr>
            </a:br>
            <a:r>
              <a:rPr lang="en-US" sz="1800">
                <a:solidFill>
                  <a:schemeClr val="tx1">
                    <a:lumMod val="75000"/>
                    <a:lumOff val="25000"/>
                  </a:schemeClr>
                </a:solidFill>
                <a:ea typeface="+mj-lt"/>
                <a:cs typeface="+mj-lt"/>
              </a:rPr>
              <a:t> CHURCH</a:t>
            </a:r>
            <a:br>
              <a:rPr lang="en-US" sz="1800">
                <a:solidFill>
                  <a:schemeClr val="tx1">
                    <a:lumMod val="75000"/>
                    <a:lumOff val="25000"/>
                  </a:schemeClr>
                </a:solidFill>
                <a:ea typeface="+mj-lt"/>
                <a:cs typeface="+mj-lt"/>
              </a:rPr>
            </a:br>
            <a:br>
              <a:rPr lang="en-US" sz="1800">
                <a:solidFill>
                  <a:schemeClr val="tx1">
                    <a:lumMod val="75000"/>
                    <a:lumOff val="25000"/>
                  </a:schemeClr>
                </a:solidFill>
                <a:ea typeface="+mj-lt"/>
                <a:cs typeface="+mj-lt"/>
              </a:rPr>
            </a:br>
            <a:r>
              <a:rPr lang="en-US" sz="1800">
                <a:solidFill>
                  <a:schemeClr val="tx1">
                    <a:lumMod val="75000"/>
                    <a:lumOff val="25000"/>
                  </a:schemeClr>
                </a:solidFill>
                <a:ea typeface="+mj-lt"/>
                <a:cs typeface="+mj-lt"/>
              </a:rPr>
              <a:t> A BRONZE AWARD </a:t>
            </a:r>
            <a:br>
              <a:rPr lang="en-US" sz="1800">
                <a:solidFill>
                  <a:schemeClr val="tx1">
                    <a:lumMod val="75000"/>
                    <a:lumOff val="25000"/>
                  </a:schemeClr>
                </a:solidFill>
                <a:ea typeface="+mj-lt"/>
                <a:cs typeface="+mj-lt"/>
              </a:rPr>
            </a:br>
            <a:r>
              <a:rPr lang="en-US" sz="1800">
                <a:solidFill>
                  <a:schemeClr val="tx1">
                    <a:lumMod val="75000"/>
                    <a:lumOff val="25000"/>
                  </a:schemeClr>
                </a:solidFill>
                <a:ea typeface="+mj-lt"/>
                <a:cs typeface="+mj-lt"/>
              </a:rPr>
              <a:t>ECO CHURCH</a:t>
            </a:r>
            <a:br>
              <a:rPr lang="en-US" sz="1800">
                <a:solidFill>
                  <a:schemeClr val="tx1">
                    <a:lumMod val="75000"/>
                    <a:lumOff val="25000"/>
                  </a:schemeClr>
                </a:solidFill>
                <a:ea typeface="+mj-lt"/>
                <a:cs typeface="+mj-lt"/>
              </a:rPr>
            </a:br>
            <a:endParaRPr lang="en-US" sz="1800">
              <a:solidFill>
                <a:schemeClr val="tx1">
                  <a:lumMod val="75000"/>
                  <a:lumOff val="25000"/>
                </a:schemeClr>
              </a:solidFill>
            </a:endParaRPr>
          </a:p>
        </p:txBody>
      </p:sp>
      <p:sp>
        <p:nvSpPr>
          <p:cNvPr id="3" name="Subtitle 2"/>
          <p:cNvSpPr>
            <a:spLocks noGrp="1"/>
          </p:cNvSpPr>
          <p:nvPr>
            <p:ph type="subTitle" idx="1"/>
          </p:nvPr>
        </p:nvSpPr>
        <p:spPr>
          <a:xfrm>
            <a:off x="1793490" y="4508425"/>
            <a:ext cx="3283888" cy="356226"/>
          </a:xfrm>
        </p:spPr>
        <p:txBody>
          <a:bodyPr vert="horz" lIns="91440" tIns="45720" rIns="91440" bIns="45720" rtlCol="0" anchor="t">
            <a:normAutofit fontScale="70000" lnSpcReduction="20000"/>
          </a:bodyPr>
          <a:lstStyle/>
          <a:p>
            <a:pPr algn="ctr">
              <a:spcAft>
                <a:spcPts val="600"/>
              </a:spcAft>
            </a:pPr>
            <a:r>
              <a:rPr lang="en-US" sz="2000" dirty="0">
                <a:solidFill>
                  <a:schemeClr val="tx1">
                    <a:lumMod val="75000"/>
                    <a:lumOff val="25000"/>
                  </a:schemeClr>
                </a:solidFill>
                <a:ea typeface="Meiryo"/>
              </a:rPr>
              <a:t>20th February 2021</a:t>
            </a:r>
            <a:endParaRPr lang="en-US" sz="2000" dirty="0">
              <a:solidFill>
                <a:schemeClr val="tx1">
                  <a:lumMod val="75000"/>
                  <a:lumOff val="25000"/>
                </a:schemeClr>
              </a:solidFill>
            </a:endParaRPr>
          </a:p>
        </p:txBody>
      </p:sp>
      <p:pic>
        <p:nvPicPr>
          <p:cNvPr id="4" name="Picture 4" descr="A picture containing diagram&#10;&#10;Description automatically generated">
            <a:extLst>
              <a:ext uri="{FF2B5EF4-FFF2-40B4-BE49-F238E27FC236}">
                <a16:creationId xmlns:a16="http://schemas.microsoft.com/office/drawing/2014/main" id="{ED2607DD-5890-424C-827D-049282922554}"/>
              </a:ext>
            </a:extLst>
          </p:cNvPr>
          <p:cNvPicPr>
            <a:picLocks noChangeAspect="1"/>
          </p:cNvPicPr>
          <p:nvPr/>
        </p:nvPicPr>
        <p:blipFill>
          <a:blip r:embed="rId2"/>
          <a:stretch>
            <a:fillRect/>
          </a:stretch>
        </p:blipFill>
        <p:spPr>
          <a:xfrm>
            <a:off x="6893487" y="2304323"/>
            <a:ext cx="4304983" cy="2249353"/>
          </a:xfrm>
          <a:prstGeom prst="rect">
            <a:avLst/>
          </a:prstGeom>
        </p:spPr>
      </p:pic>
    </p:spTree>
    <p:extLst>
      <p:ext uri="{BB962C8B-B14F-4D97-AF65-F5344CB8AC3E}">
        <p14:creationId xmlns:p14="http://schemas.microsoft.com/office/powerpoint/2010/main" val="52104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C41AA9-724A-45E8-85C1-4BC68FE07131}"/>
              </a:ext>
            </a:extLst>
          </p:cNvPr>
          <p:cNvSpPr txBox="1"/>
          <p:nvPr/>
        </p:nvSpPr>
        <p:spPr>
          <a:xfrm>
            <a:off x="617350" y="847876"/>
            <a:ext cx="11571628" cy="6617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latin typeface="Lato"/>
            </a:endParaRPr>
          </a:p>
          <a:p>
            <a:r>
              <a:rPr lang="en-US" sz="2400" dirty="0">
                <a:latin typeface="Latha"/>
                <a:cs typeface="Latha"/>
              </a:rPr>
              <a:t>Eco Church was founded in 2016 by A Rocha UK and is an award scheme for churches of all denominations in England and Wales who want to demonstrate that the gospel is good news for God’s earth.</a:t>
            </a:r>
            <a:r>
              <a:rPr lang="en-US" sz="2400" dirty="0">
                <a:solidFill>
                  <a:srgbClr val="0197CF"/>
                </a:solidFill>
                <a:latin typeface="Latha"/>
                <a:ea typeface="Meiryo"/>
                <a:cs typeface="Latha"/>
              </a:rPr>
              <a:t> </a:t>
            </a:r>
            <a:r>
              <a:rPr lang="en-US" sz="2400" dirty="0">
                <a:latin typeface="Latha"/>
                <a:cs typeface="Latha"/>
              </a:rPr>
              <a:t>A Rocha UK (ARUK) is a Christian charity working for the protection and restoration of the natural world and committed </a:t>
            </a:r>
            <a:r>
              <a:rPr lang="en-US" sz="2400">
                <a:latin typeface="Latha"/>
                <a:cs typeface="Latha"/>
              </a:rPr>
              <a:t>to equipping Christians and churches in the UK to care for the environment</a:t>
            </a:r>
            <a:r>
              <a:rPr lang="en-US" sz="2400" dirty="0">
                <a:solidFill>
                  <a:srgbClr val="000000"/>
                </a:solidFill>
                <a:latin typeface="Latha"/>
                <a:cs typeface="Latha"/>
              </a:rPr>
              <a:t> </a:t>
            </a:r>
            <a:r>
              <a:rPr lang="en-US" sz="2400">
                <a:latin typeface="Latha"/>
                <a:cs typeface="Latha"/>
              </a:rPr>
              <a:t>as an integral part </a:t>
            </a:r>
            <a:r>
              <a:rPr lang="en-US" sz="2400" dirty="0">
                <a:latin typeface="Latha"/>
                <a:cs typeface="Latha"/>
              </a:rPr>
              <a:t>of loving their neighbours and following God faithfully. </a:t>
            </a:r>
            <a:endParaRPr lang="en-US" sz="2400">
              <a:ea typeface="+mn-lt"/>
              <a:cs typeface="+mn-lt"/>
            </a:endParaRPr>
          </a:p>
          <a:p>
            <a:endParaRPr lang="en-US" sz="2400" dirty="0">
              <a:solidFill>
                <a:srgbClr val="0197CF"/>
              </a:solidFill>
              <a:latin typeface="Latha"/>
              <a:ea typeface="+mn-lt"/>
              <a:cs typeface="Latha"/>
            </a:endParaRPr>
          </a:p>
          <a:p>
            <a:r>
              <a:rPr lang="en-US" sz="2000" dirty="0">
                <a:solidFill>
                  <a:srgbClr val="0197CF"/>
                </a:solidFill>
                <a:latin typeface="Latha"/>
                <a:ea typeface="Meiryo"/>
                <a:cs typeface="Latha"/>
              </a:rPr>
              <a:t>Stonehouse Methodist Church registered with the scheme in February 2019 and completed the initial Eco Survey </a:t>
            </a:r>
            <a:r>
              <a:rPr lang="en-US" sz="2000">
                <a:solidFill>
                  <a:srgbClr val="0197CF"/>
                </a:solidFill>
                <a:latin typeface="Latha"/>
                <a:ea typeface="Meiryo"/>
                <a:cs typeface="Latha"/>
              </a:rPr>
              <a:t>to gauge where we were in relation to the three award levels. </a:t>
            </a:r>
            <a:endParaRPr lang="en-US" sz="2000" dirty="0">
              <a:solidFill>
                <a:srgbClr val="0197CF"/>
              </a:solidFill>
              <a:latin typeface="Latha"/>
              <a:ea typeface="Meiryo"/>
              <a:cs typeface="Latha"/>
            </a:endParaRPr>
          </a:p>
          <a:p>
            <a:endParaRPr lang="en-US" sz="2000" dirty="0">
              <a:solidFill>
                <a:srgbClr val="0197CF"/>
              </a:solidFill>
              <a:latin typeface="Latha"/>
              <a:ea typeface="Meiryo"/>
              <a:cs typeface="Latha"/>
            </a:endParaRPr>
          </a:p>
          <a:p>
            <a:r>
              <a:rPr lang="en-US" sz="2000" dirty="0">
                <a:solidFill>
                  <a:srgbClr val="0197CF"/>
                </a:solidFill>
                <a:latin typeface="Latha"/>
                <a:ea typeface="Meiryo"/>
                <a:cs typeface="Latha"/>
              </a:rPr>
              <a:t>There are five categories in the survey and we have to reach the required level in each before </a:t>
            </a:r>
            <a:r>
              <a:rPr lang="en-US" sz="2000">
                <a:solidFill>
                  <a:srgbClr val="0197CF"/>
                </a:solidFill>
                <a:latin typeface="Latha"/>
                <a:ea typeface="Meiryo"/>
                <a:cs typeface="Latha"/>
              </a:rPr>
              <a:t>applying for an award.  The categories are:</a:t>
            </a:r>
            <a:endParaRPr lang="en-US" sz="2000" dirty="0">
              <a:solidFill>
                <a:srgbClr val="0197CF"/>
              </a:solidFill>
              <a:latin typeface="Latha"/>
              <a:ea typeface="Meiryo"/>
              <a:cs typeface="Latha"/>
            </a:endParaRPr>
          </a:p>
          <a:p>
            <a:endParaRPr lang="en-US" sz="2000" dirty="0">
              <a:solidFill>
                <a:srgbClr val="0197CF"/>
              </a:solidFill>
              <a:latin typeface="Latha"/>
              <a:ea typeface="Meiryo"/>
              <a:cs typeface="Latha"/>
            </a:endParaRPr>
          </a:p>
          <a:p>
            <a:r>
              <a:rPr lang="en-US" sz="2000">
                <a:solidFill>
                  <a:srgbClr val="0197CF"/>
                </a:solidFill>
                <a:latin typeface="Latha"/>
                <a:ea typeface="Meiryo"/>
                <a:cs typeface="Latha"/>
              </a:rPr>
              <a:t>- Worship &amp; Teaching</a:t>
            </a:r>
            <a:endParaRPr lang="en-US" sz="2000" dirty="0">
              <a:solidFill>
                <a:srgbClr val="0197CF"/>
              </a:solidFill>
              <a:latin typeface="Latha"/>
              <a:ea typeface="Meiryo"/>
              <a:cs typeface="Latha"/>
            </a:endParaRPr>
          </a:p>
          <a:p>
            <a:r>
              <a:rPr lang="en-US" sz="2000">
                <a:solidFill>
                  <a:srgbClr val="0197CF"/>
                </a:solidFill>
                <a:latin typeface="Latha"/>
                <a:ea typeface="+mn-lt"/>
                <a:cs typeface="+mn-lt"/>
              </a:rPr>
              <a:t>- Buildings</a:t>
            </a:r>
          </a:p>
          <a:p>
            <a:r>
              <a:rPr lang="en-US" sz="2000">
                <a:solidFill>
                  <a:srgbClr val="0197CF"/>
                </a:solidFill>
                <a:latin typeface="Latha"/>
                <a:ea typeface="+mn-lt"/>
                <a:cs typeface="+mn-lt"/>
              </a:rPr>
              <a:t>- Land</a:t>
            </a:r>
          </a:p>
          <a:p>
            <a:r>
              <a:rPr lang="en-US" sz="2000">
                <a:solidFill>
                  <a:srgbClr val="0197CF"/>
                </a:solidFill>
                <a:latin typeface="Latha"/>
                <a:ea typeface="+mn-lt"/>
                <a:cs typeface="+mn-lt"/>
              </a:rPr>
              <a:t>- Community &amp; GLobal Engagement and</a:t>
            </a:r>
          </a:p>
          <a:p>
            <a:r>
              <a:rPr lang="en-US" sz="2000">
                <a:solidFill>
                  <a:srgbClr val="0197CF"/>
                </a:solidFill>
                <a:latin typeface="Latha"/>
                <a:ea typeface="+mn-lt"/>
                <a:cs typeface="+mn-lt"/>
              </a:rPr>
              <a:t>- Lifestyle</a:t>
            </a:r>
          </a:p>
          <a:p>
            <a:endParaRPr lang="en-US" b="1" dirty="0">
              <a:solidFill>
                <a:srgbClr val="666666"/>
              </a:solidFill>
              <a:latin typeface="Lato"/>
            </a:endParaRPr>
          </a:p>
        </p:txBody>
      </p:sp>
      <p:sp>
        <p:nvSpPr>
          <p:cNvPr id="3" name="TextBox 2">
            <a:extLst>
              <a:ext uri="{FF2B5EF4-FFF2-40B4-BE49-F238E27FC236}">
                <a16:creationId xmlns:a16="http://schemas.microsoft.com/office/drawing/2014/main" id="{1B8625B2-9C0D-47FC-B82F-0EC48943B501}"/>
              </a:ext>
            </a:extLst>
          </p:cNvPr>
          <p:cNvSpPr txBox="1"/>
          <p:nvPr/>
        </p:nvSpPr>
        <p:spPr>
          <a:xfrm>
            <a:off x="4724400" y="483079"/>
            <a:ext cx="36202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B050"/>
                </a:solidFill>
              </a:rPr>
              <a:t>An Introduction to Eco Church</a:t>
            </a:r>
            <a:endParaRPr lang="en-GB" dirty="0">
              <a:solidFill>
                <a:srgbClr val="00B050"/>
              </a:solidFill>
              <a:ea typeface="Meiryo"/>
            </a:endParaRPr>
          </a:p>
        </p:txBody>
      </p:sp>
    </p:spTree>
    <p:extLst>
      <p:ext uri="{BB962C8B-B14F-4D97-AF65-F5344CB8AC3E}">
        <p14:creationId xmlns:p14="http://schemas.microsoft.com/office/powerpoint/2010/main" val="257088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5B1C45-F35F-442E-AC5A-1F82E949E8BC}"/>
              </a:ext>
            </a:extLst>
          </p:cNvPr>
          <p:cNvSpPr txBox="1"/>
          <p:nvPr/>
        </p:nvSpPr>
        <p:spPr>
          <a:xfrm>
            <a:off x="339306" y="324929"/>
            <a:ext cx="11657161"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dirty="0">
              <a:solidFill>
                <a:srgbClr val="666666"/>
              </a:solidFill>
              <a:latin typeface="Latha"/>
              <a:ea typeface="+mn-lt"/>
              <a:cs typeface="+mn-lt"/>
            </a:endParaRPr>
          </a:p>
          <a:p>
            <a:endParaRPr lang="en-US" sz="2000" dirty="0">
              <a:solidFill>
                <a:srgbClr val="666666"/>
              </a:solidFill>
              <a:latin typeface="Latha"/>
              <a:ea typeface="+mn-lt"/>
              <a:cs typeface="+mn-lt"/>
            </a:endParaRPr>
          </a:p>
          <a:p>
            <a:endParaRPr lang="en-US" sz="2000" dirty="0">
              <a:solidFill>
                <a:srgbClr val="666666"/>
              </a:solidFill>
              <a:latin typeface="Latha"/>
              <a:ea typeface="+mn-lt"/>
              <a:cs typeface="+mn-lt"/>
            </a:endParaRPr>
          </a:p>
          <a:p>
            <a:endParaRPr lang="en-US" sz="2000" dirty="0">
              <a:solidFill>
                <a:srgbClr val="666666"/>
              </a:solidFill>
              <a:latin typeface="Latha"/>
              <a:ea typeface="+mn-lt"/>
              <a:cs typeface="+mn-lt"/>
            </a:endParaRPr>
          </a:p>
          <a:p>
            <a:endParaRPr lang="en-US" sz="2000" dirty="0">
              <a:solidFill>
                <a:srgbClr val="666666"/>
              </a:solidFill>
              <a:latin typeface="Latha"/>
              <a:ea typeface="+mn-lt"/>
              <a:cs typeface="+mn-lt"/>
            </a:endParaRPr>
          </a:p>
          <a:p>
            <a:r>
              <a:rPr lang="en-US" sz="2000" dirty="0">
                <a:solidFill>
                  <a:srgbClr val="00B050"/>
                </a:solidFill>
                <a:latin typeface="Latha"/>
                <a:ea typeface="+mn-lt"/>
                <a:cs typeface="+mn-lt"/>
              </a:rPr>
              <a:t>We initially scored well in some categories and formed a small Eco Church Team to plan monthly activities and events to improve our score in those areas where we had not reached Bronze level.</a:t>
            </a:r>
            <a:endParaRPr lang="en-US" sz="2000">
              <a:solidFill>
                <a:srgbClr val="00B050"/>
              </a:solidFill>
              <a:latin typeface="Latha"/>
              <a:ea typeface="+mn-lt"/>
              <a:cs typeface="+mn-lt"/>
            </a:endParaRPr>
          </a:p>
          <a:p>
            <a:endParaRPr lang="en-US" sz="2000" dirty="0">
              <a:solidFill>
                <a:srgbClr val="000000"/>
              </a:solidFill>
              <a:latin typeface="Latha"/>
              <a:ea typeface="Meiryo"/>
              <a:cs typeface="Segoe UI"/>
            </a:endParaRPr>
          </a:p>
          <a:p>
            <a:r>
              <a:rPr lang="en-US" sz="2000" dirty="0">
                <a:latin typeface="Latha"/>
                <a:cs typeface="Segoe UI"/>
              </a:rPr>
              <a:t>​These included a litter pick and garden tidy up, doing bulb planting with our youth club, putting up bird feeders and committing to hold a Climate Sunday service each year.</a:t>
            </a:r>
          </a:p>
          <a:p>
            <a:endParaRPr lang="en-US" sz="2000" dirty="0">
              <a:latin typeface="Latha"/>
              <a:cs typeface="Segoe UI"/>
            </a:endParaRPr>
          </a:p>
          <a:p>
            <a:r>
              <a:rPr lang="en-US" sz="2000" dirty="0">
                <a:latin typeface="Latha"/>
                <a:cs typeface="Segoe UI"/>
              </a:rPr>
              <a:t>We are also a Fairtrade Church having supported the Fairtrade movement by serving Fairly traded tea, coffee and sugar at church events and selling </a:t>
            </a:r>
            <a:r>
              <a:rPr lang="en-US" sz="2000" dirty="0" err="1">
                <a:latin typeface="Latha"/>
                <a:cs typeface="Segoe UI"/>
              </a:rPr>
              <a:t>Traidcraft</a:t>
            </a:r>
            <a:r>
              <a:rPr lang="en-US" sz="2000" dirty="0">
                <a:latin typeface="Latha"/>
                <a:cs typeface="Segoe UI"/>
              </a:rPr>
              <a:t> goods for the last 20 years.  We made a regular contribution to Toilet Twinning for many years and now support the Live Fair project supporting women coffee growers in Africa.</a:t>
            </a:r>
          </a:p>
          <a:p>
            <a:endParaRPr lang="en-US" sz="2000" dirty="0">
              <a:latin typeface="Latha"/>
              <a:cs typeface="Segoe UI"/>
            </a:endParaRPr>
          </a:p>
          <a:p>
            <a:r>
              <a:rPr lang="en-US" sz="2000" i="1" dirty="0">
                <a:solidFill>
                  <a:srgbClr val="002060"/>
                </a:solidFill>
                <a:latin typeface="Latha"/>
                <a:cs typeface="Segoe UI"/>
              </a:rPr>
              <a:t>www.toilettwinning.org</a:t>
            </a:r>
          </a:p>
          <a:p>
            <a:endParaRPr lang="en-US" sz="2000" dirty="0">
              <a:latin typeface="Latha"/>
              <a:ea typeface="+mn-lt"/>
              <a:cs typeface="Segoe UI"/>
            </a:endParaRPr>
          </a:p>
          <a:p>
            <a:endParaRPr lang="en-US" sz="2000" dirty="0">
              <a:ea typeface="Meiryo"/>
            </a:endParaRPr>
          </a:p>
          <a:p>
            <a:endParaRPr lang="en-US" sz="2000" dirty="0">
              <a:latin typeface="Meiryo"/>
              <a:ea typeface="Meiryo"/>
              <a:cs typeface="Segoe UI"/>
            </a:endParaRPr>
          </a:p>
          <a:p>
            <a:endParaRPr lang="en-US" sz="2000" dirty="0">
              <a:latin typeface="Latha"/>
              <a:cs typeface="Segoe UI"/>
            </a:endParaRPr>
          </a:p>
        </p:txBody>
      </p:sp>
      <p:pic>
        <p:nvPicPr>
          <p:cNvPr id="3" name="Picture 3" descr="Logo&#10;&#10;Description automatically generated">
            <a:extLst>
              <a:ext uri="{FF2B5EF4-FFF2-40B4-BE49-F238E27FC236}">
                <a16:creationId xmlns:a16="http://schemas.microsoft.com/office/drawing/2014/main" id="{D095BAB0-4CEA-4F2F-AFD7-250734B844EC}"/>
              </a:ext>
            </a:extLst>
          </p:cNvPr>
          <p:cNvPicPr>
            <a:picLocks noChangeAspect="1"/>
          </p:cNvPicPr>
          <p:nvPr/>
        </p:nvPicPr>
        <p:blipFill>
          <a:blip r:embed="rId2"/>
          <a:stretch>
            <a:fillRect/>
          </a:stretch>
        </p:blipFill>
        <p:spPr>
          <a:xfrm>
            <a:off x="5047281" y="321267"/>
            <a:ext cx="2743200" cy="1333500"/>
          </a:xfrm>
          <a:prstGeom prst="rect">
            <a:avLst/>
          </a:prstGeom>
        </p:spPr>
      </p:pic>
      <p:pic>
        <p:nvPicPr>
          <p:cNvPr id="4" name="Picture 4" descr="Logo, company name&#10;&#10;Description automatically generated">
            <a:extLst>
              <a:ext uri="{FF2B5EF4-FFF2-40B4-BE49-F238E27FC236}">
                <a16:creationId xmlns:a16="http://schemas.microsoft.com/office/drawing/2014/main" id="{066A1244-2660-4EFD-86F7-8CC6C2FB6D53}"/>
              </a:ext>
            </a:extLst>
          </p:cNvPr>
          <p:cNvPicPr>
            <a:picLocks noChangeAspect="1"/>
          </p:cNvPicPr>
          <p:nvPr/>
        </p:nvPicPr>
        <p:blipFill>
          <a:blip r:embed="rId3"/>
          <a:stretch>
            <a:fillRect/>
          </a:stretch>
        </p:blipFill>
        <p:spPr>
          <a:xfrm>
            <a:off x="9922453" y="4650799"/>
            <a:ext cx="1740477" cy="1726622"/>
          </a:xfrm>
          <a:prstGeom prst="rect">
            <a:avLst/>
          </a:prstGeom>
        </p:spPr>
      </p:pic>
    </p:spTree>
    <p:extLst>
      <p:ext uri="{BB962C8B-B14F-4D97-AF65-F5344CB8AC3E}">
        <p14:creationId xmlns:p14="http://schemas.microsoft.com/office/powerpoint/2010/main" val="153500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6" name="Straight Connector 8">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10">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8" name="Freeform: Shape 12">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9" name="Freeform: Shape 14">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820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0" name="Freeform: Shape 16">
            <a:extLst>
              <a:ext uri="{FF2B5EF4-FFF2-40B4-BE49-F238E27FC236}">
                <a16:creationId xmlns:a16="http://schemas.microsoft.com/office/drawing/2014/main" id="{AC4CE3C4-3600-4353-9FE1-B32D06BEF0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extBox 1">
            <a:extLst>
              <a:ext uri="{FF2B5EF4-FFF2-40B4-BE49-F238E27FC236}">
                <a16:creationId xmlns:a16="http://schemas.microsoft.com/office/drawing/2014/main" id="{E1F8DA44-A8DB-46EF-8080-92E9C58722FC}"/>
              </a:ext>
            </a:extLst>
          </p:cNvPr>
          <p:cNvSpPr txBox="1"/>
          <p:nvPr/>
        </p:nvSpPr>
        <p:spPr>
          <a:xfrm>
            <a:off x="992519" y="2312988"/>
            <a:ext cx="5296964" cy="3651250"/>
          </a:xfrm>
          <a:prstGeom prst="rect">
            <a:avLst/>
          </a:prstGeom>
        </p:spPr>
        <p:txBody>
          <a:bodyPr rot="0" spcFirstLastPara="0" vertOverflow="overflow" horzOverflow="overflow" vert="horz" lIns="109728" tIns="109728" rIns="109728" bIns="91440" numCol="1" spcCol="0" rtlCol="0" fromWordArt="0" anchorCtr="0" forceAA="0" compatLnSpc="1">
            <a:prstTxWarp prst="textNoShape">
              <a:avLst/>
            </a:prstTxWarp>
            <a:normAutofit/>
          </a:bodyPr>
          <a:lstStyle/>
          <a:p>
            <a:pPr defTabSz="914400">
              <a:lnSpc>
                <a:spcPct val="130000"/>
              </a:lnSpc>
              <a:spcBef>
                <a:spcPts val="930"/>
              </a:spcBef>
              <a:buFont typeface="Corbel" panose="020B0503020204020204" pitchFamily="34" charset="0"/>
            </a:pPr>
            <a:r>
              <a:rPr lang="en-US" sz="1300" spc="150">
                <a:solidFill>
                  <a:schemeClr val="tx1">
                    <a:lumMod val="75000"/>
                    <a:lumOff val="25000"/>
                  </a:schemeClr>
                </a:solidFill>
              </a:rPr>
              <a:t>In February 2020, having reached the required level in each category, we submitted our application for a Bronze Award and as we went into Lockdown in March, were delighted to receive an email from A Rocha UK confirming our Award.</a:t>
            </a:r>
          </a:p>
          <a:p>
            <a:pPr defTabSz="914400">
              <a:lnSpc>
                <a:spcPct val="130000"/>
              </a:lnSpc>
              <a:spcBef>
                <a:spcPts val="930"/>
              </a:spcBef>
              <a:buFont typeface="Corbel" panose="020B0503020204020204" pitchFamily="34" charset="0"/>
            </a:pPr>
            <a:endParaRPr lang="en-US" sz="1300" spc="150">
              <a:solidFill>
                <a:schemeClr val="tx1">
                  <a:lumMod val="75000"/>
                  <a:lumOff val="25000"/>
                </a:schemeClr>
              </a:solidFill>
            </a:endParaRPr>
          </a:p>
          <a:p>
            <a:pPr defTabSz="914400">
              <a:lnSpc>
                <a:spcPct val="130000"/>
              </a:lnSpc>
              <a:spcBef>
                <a:spcPts val="930"/>
              </a:spcBef>
              <a:buFont typeface="Corbel" panose="020B0503020204020204" pitchFamily="34" charset="0"/>
            </a:pPr>
            <a:r>
              <a:rPr lang="en-US" sz="1300" spc="150">
                <a:solidFill>
                  <a:schemeClr val="tx1">
                    <a:lumMod val="75000"/>
                    <a:lumOff val="25000"/>
                  </a:schemeClr>
                </a:solidFill>
              </a:rPr>
              <a:t>This really encouraged us to keep working on our Eco Church projects despite not being able to meet in Church for services for many months.  (We have yet to officially have our Certificate presentation!)</a:t>
            </a:r>
          </a:p>
          <a:p>
            <a:pPr defTabSz="914400">
              <a:lnSpc>
                <a:spcPct val="130000"/>
              </a:lnSpc>
              <a:spcBef>
                <a:spcPts val="930"/>
              </a:spcBef>
              <a:buFont typeface="Corbel" panose="020B0503020204020204" pitchFamily="34" charset="0"/>
            </a:pPr>
            <a:endParaRPr lang="en-US" sz="1300" spc="150">
              <a:solidFill>
                <a:schemeClr val="tx1">
                  <a:lumMod val="75000"/>
                  <a:lumOff val="25000"/>
                </a:schemeClr>
              </a:solidFill>
            </a:endParaRPr>
          </a:p>
        </p:txBody>
      </p:sp>
      <p:pic>
        <p:nvPicPr>
          <p:cNvPr id="4" name="Picture 4" descr="Logo&#10;&#10;Description automatically generated">
            <a:extLst>
              <a:ext uri="{FF2B5EF4-FFF2-40B4-BE49-F238E27FC236}">
                <a16:creationId xmlns:a16="http://schemas.microsoft.com/office/drawing/2014/main" id="{55CCF8EC-9BC2-475B-9D87-2494DBFA5040}"/>
              </a:ext>
            </a:extLst>
          </p:cNvPr>
          <p:cNvPicPr>
            <a:picLocks noChangeAspect="1"/>
          </p:cNvPicPr>
          <p:nvPr/>
        </p:nvPicPr>
        <p:blipFill>
          <a:blip r:embed="rId2"/>
          <a:stretch>
            <a:fillRect/>
          </a:stretch>
        </p:blipFill>
        <p:spPr>
          <a:xfrm>
            <a:off x="8237967" y="1934660"/>
            <a:ext cx="2988679" cy="2988679"/>
          </a:xfrm>
          <a:prstGeom prst="rect">
            <a:avLst/>
          </a:prstGeom>
        </p:spPr>
      </p:pic>
    </p:spTree>
    <p:extLst>
      <p:ext uri="{BB962C8B-B14F-4D97-AF65-F5344CB8AC3E}">
        <p14:creationId xmlns:p14="http://schemas.microsoft.com/office/powerpoint/2010/main" val="1089513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4" name="Rectangle 53">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6" name="Freeform: Shape 55">
            <a:extLst>
              <a:ext uri="{FF2B5EF4-FFF2-40B4-BE49-F238E27FC236}">
                <a16:creationId xmlns:a16="http://schemas.microsoft.com/office/drawing/2014/main" id="{B21C4495-06C7-4D38-A504-47181B437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5999" y="0"/>
            <a:ext cx="6096000" cy="6858000"/>
          </a:xfrm>
          <a:custGeom>
            <a:avLst/>
            <a:gdLst>
              <a:gd name="connsiteX0" fmla="*/ 2995083 w 6119349"/>
              <a:gd name="connsiteY0" fmla="*/ 0 h 6858000"/>
              <a:gd name="connsiteX1" fmla="*/ 1980895 w 6119349"/>
              <a:gd name="connsiteY1" fmla="*/ 0 h 6858000"/>
              <a:gd name="connsiteX2" fmla="*/ 323851 w 6119349"/>
              <a:gd name="connsiteY2" fmla="*/ 0 h 6858000"/>
              <a:gd name="connsiteX3" fmla="*/ 0 w 6119349"/>
              <a:gd name="connsiteY3" fmla="*/ 0 h 6858000"/>
              <a:gd name="connsiteX4" fmla="*/ 0 w 6119349"/>
              <a:gd name="connsiteY4" fmla="*/ 6858000 h 6858000"/>
              <a:gd name="connsiteX5" fmla="*/ 323851 w 6119349"/>
              <a:gd name="connsiteY5" fmla="*/ 6858000 h 6858000"/>
              <a:gd name="connsiteX6" fmla="*/ 1980895 w 6119349"/>
              <a:gd name="connsiteY6" fmla="*/ 6858000 h 6858000"/>
              <a:gd name="connsiteX7" fmla="*/ 2995083 w 6119349"/>
              <a:gd name="connsiteY7" fmla="*/ 6858000 h 6858000"/>
              <a:gd name="connsiteX8" fmla="*/ 2995083 w 6119349"/>
              <a:gd name="connsiteY8" fmla="*/ 6847549 h 6858000"/>
              <a:gd name="connsiteX9" fmla="*/ 3403093 w 6119349"/>
              <a:gd name="connsiteY9" fmla="*/ 6847549 h 6858000"/>
              <a:gd name="connsiteX10" fmla="*/ 3616595 w 6119349"/>
              <a:gd name="connsiteY10" fmla="*/ 6847549 h 6858000"/>
              <a:gd name="connsiteX11" fmla="*/ 3728351 w 6119349"/>
              <a:gd name="connsiteY11" fmla="*/ 6770384 h 6858000"/>
              <a:gd name="connsiteX12" fmla="*/ 4244999 w 6119349"/>
              <a:gd name="connsiteY12" fmla="*/ 6365836 h 6858000"/>
              <a:gd name="connsiteX13" fmla="*/ 6119349 w 6119349"/>
              <a:gd name="connsiteY13" fmla="*/ 3621068 h 6858000"/>
              <a:gd name="connsiteX14" fmla="*/ 4518450 w 6119349"/>
              <a:gd name="connsiteY14" fmla="*/ 25401 h 6858000"/>
              <a:gd name="connsiteX15" fmla="*/ 4496326 w 6119349"/>
              <a:gd name="connsiteY15" fmla="*/ 10450 h 6858000"/>
              <a:gd name="connsiteX16" fmla="*/ 3403093 w 6119349"/>
              <a:gd name="connsiteY16" fmla="*/ 10450 h 6858000"/>
              <a:gd name="connsiteX17" fmla="*/ 2995083 w 6119349"/>
              <a:gd name="connsiteY17" fmla="*/ 10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19349" h="6858000">
                <a:moveTo>
                  <a:pt x="2995083" y="0"/>
                </a:moveTo>
                <a:lnTo>
                  <a:pt x="1980895" y="0"/>
                </a:lnTo>
                <a:lnTo>
                  <a:pt x="323851" y="0"/>
                </a:lnTo>
                <a:lnTo>
                  <a:pt x="0" y="0"/>
                </a:lnTo>
                <a:lnTo>
                  <a:pt x="0" y="6858000"/>
                </a:lnTo>
                <a:lnTo>
                  <a:pt x="323851" y="6858000"/>
                </a:lnTo>
                <a:lnTo>
                  <a:pt x="1980895" y="6858000"/>
                </a:lnTo>
                <a:lnTo>
                  <a:pt x="2995083" y="6858000"/>
                </a:lnTo>
                <a:lnTo>
                  <a:pt x="2995083" y="6847549"/>
                </a:lnTo>
                <a:lnTo>
                  <a:pt x="3403093" y="6847549"/>
                </a:lnTo>
                <a:lnTo>
                  <a:pt x="3616595" y="6847549"/>
                </a:lnTo>
                <a:lnTo>
                  <a:pt x="3728351" y="6770384"/>
                </a:lnTo>
                <a:cubicBezTo>
                  <a:pt x="3902169" y="6643282"/>
                  <a:pt x="4072796" y="6505990"/>
                  <a:pt x="4244999" y="6365836"/>
                </a:cubicBezTo>
                <a:cubicBezTo>
                  <a:pt x="5190624" y="5596214"/>
                  <a:pt x="6119349" y="4964437"/>
                  <a:pt x="6119349" y="3621068"/>
                </a:cubicBezTo>
                <a:cubicBezTo>
                  <a:pt x="6119349" y="2097263"/>
                  <a:pt x="5545613" y="762791"/>
                  <a:pt x="4518450" y="25401"/>
                </a:cubicBezTo>
                <a:lnTo>
                  <a:pt x="4496326" y="10450"/>
                </a:lnTo>
                <a:lnTo>
                  <a:pt x="3403093" y="10450"/>
                </a:lnTo>
                <a:lnTo>
                  <a:pt x="2995083" y="1045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8" name="Freeform: Shape 57">
            <a:extLst>
              <a:ext uri="{FF2B5EF4-FFF2-40B4-BE49-F238E27FC236}">
                <a16:creationId xmlns:a16="http://schemas.microsoft.com/office/drawing/2014/main" id="{954DC750-3087-4E36-AD5D-5D8FCA91C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641"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extBox 1">
            <a:extLst>
              <a:ext uri="{FF2B5EF4-FFF2-40B4-BE49-F238E27FC236}">
                <a16:creationId xmlns:a16="http://schemas.microsoft.com/office/drawing/2014/main" id="{7E7E6AF3-39E6-4D61-AA3C-4C296E9A7459}"/>
              </a:ext>
            </a:extLst>
          </p:cNvPr>
          <p:cNvSpPr txBox="1"/>
          <p:nvPr/>
        </p:nvSpPr>
        <p:spPr>
          <a:xfrm>
            <a:off x="914399" y="553461"/>
            <a:ext cx="4518277" cy="5410777"/>
          </a:xfrm>
          <a:prstGeom prst="rect">
            <a:avLst/>
          </a:prstGeom>
        </p:spPr>
        <p:txBody>
          <a:bodyPr rot="0" spcFirstLastPara="0" vertOverflow="overflow" horzOverflow="overflow" vert="horz" lIns="109728" tIns="109728" rIns="109728" bIns="91440" numCol="1" spcCol="0" rtlCol="0" fromWordArt="0" anchor="t" anchorCtr="0" forceAA="0" compatLnSpc="1">
            <a:prstTxWarp prst="textNoShape">
              <a:avLst/>
            </a:prstTxWarp>
            <a:noAutofit/>
          </a:bodyPr>
          <a:lstStyle/>
          <a:p>
            <a:pPr defTabSz="914400">
              <a:lnSpc>
                <a:spcPct val="130000"/>
              </a:lnSpc>
              <a:spcBef>
                <a:spcPts val="930"/>
              </a:spcBef>
              <a:buFont typeface="Corbel" panose="020B0503020204020204" pitchFamily="34" charset="0"/>
            </a:pPr>
            <a:r>
              <a:rPr lang="en-US" sz="1600" b="1" spc="150">
                <a:solidFill>
                  <a:schemeClr val="tx1">
                    <a:lumMod val="75000"/>
                    <a:lumOff val="25000"/>
                  </a:schemeClr>
                </a:solidFill>
              </a:rPr>
              <a:t>We have a good sized lawn at our church with a beech hedge around it and a couple of trees.  There was considerable scope to improve this area so in Summer 2020 we asked our gardener to leave a 1 metre strip </a:t>
            </a:r>
            <a:r>
              <a:rPr lang="en-US" sz="1600" b="1" spc="150" err="1">
                <a:solidFill>
                  <a:schemeClr val="tx1">
                    <a:lumMod val="75000"/>
                    <a:lumOff val="25000"/>
                  </a:schemeClr>
                </a:solidFill>
              </a:rPr>
              <a:t>unmowed</a:t>
            </a:r>
            <a:r>
              <a:rPr lang="en-US" sz="1600" b="1" spc="150">
                <a:solidFill>
                  <a:schemeClr val="tx1">
                    <a:lumMod val="75000"/>
                    <a:lumOff val="25000"/>
                  </a:schemeClr>
                </a:solidFill>
              </a:rPr>
              <a:t> around the edge of the lawn for the grass to grow long and see what wild flowers might come up. </a:t>
            </a:r>
            <a:endParaRPr lang="en-US" sz="1600" b="1" spc="150" dirty="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endParaRPr lang="en-US" sz="1600" b="1" spc="150" dirty="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r>
              <a:rPr lang="en-US" sz="1600" b="1" spc="150">
                <a:solidFill>
                  <a:schemeClr val="tx1">
                    <a:lumMod val="75000"/>
                    <a:lumOff val="25000"/>
                  </a:schemeClr>
                </a:solidFill>
              </a:rPr>
              <a:t>We were rewarded with many bees, butterflies and other pollinating insects arriving in the garden.</a:t>
            </a:r>
            <a:endParaRPr lang="en-US" sz="1600" b="1" spc="150" dirty="0">
              <a:solidFill>
                <a:schemeClr val="tx1">
                  <a:lumMod val="75000"/>
                  <a:lumOff val="25000"/>
                </a:schemeClr>
              </a:solidFill>
              <a:ea typeface="Meiryo"/>
            </a:endParaRPr>
          </a:p>
          <a:p>
            <a:pPr defTabSz="914400">
              <a:lnSpc>
                <a:spcPct val="130000"/>
              </a:lnSpc>
              <a:spcBef>
                <a:spcPts val="930"/>
              </a:spcBef>
              <a:buFont typeface="Corbel" panose="020B0503020204020204" pitchFamily="34" charset="0"/>
            </a:pPr>
            <a:endParaRPr lang="en-US" sz="1100" b="1" spc="150">
              <a:solidFill>
                <a:schemeClr val="tx1">
                  <a:lumMod val="75000"/>
                  <a:lumOff val="25000"/>
                </a:schemeClr>
              </a:solidFill>
            </a:endParaRPr>
          </a:p>
          <a:p>
            <a:pPr defTabSz="914400">
              <a:lnSpc>
                <a:spcPct val="130000"/>
              </a:lnSpc>
              <a:spcBef>
                <a:spcPts val="930"/>
              </a:spcBef>
              <a:buFont typeface="Corbel" panose="020B0503020204020204" pitchFamily="34" charset="0"/>
            </a:pPr>
            <a:endParaRPr lang="en-US" sz="1100" spc="150">
              <a:solidFill>
                <a:schemeClr val="tx1">
                  <a:lumMod val="75000"/>
                  <a:lumOff val="25000"/>
                </a:schemeClr>
              </a:solidFill>
            </a:endParaRPr>
          </a:p>
          <a:p>
            <a:pPr defTabSz="914400">
              <a:lnSpc>
                <a:spcPct val="130000"/>
              </a:lnSpc>
              <a:spcBef>
                <a:spcPts val="930"/>
              </a:spcBef>
              <a:buFont typeface="Corbel" panose="020B0503020204020204" pitchFamily="34" charset="0"/>
            </a:pPr>
            <a:endParaRPr lang="en-US" sz="1100" spc="150">
              <a:solidFill>
                <a:schemeClr val="tx1">
                  <a:lumMod val="75000"/>
                  <a:lumOff val="25000"/>
                </a:schemeClr>
              </a:solidFill>
            </a:endParaRPr>
          </a:p>
        </p:txBody>
      </p:sp>
      <p:sp>
        <p:nvSpPr>
          <p:cNvPr id="60" name="Freeform: Shape 59">
            <a:extLst>
              <a:ext uri="{FF2B5EF4-FFF2-40B4-BE49-F238E27FC236}">
                <a16:creationId xmlns:a16="http://schemas.microsoft.com/office/drawing/2014/main" id="{F14216FE-B0F1-4AE2-814B-B8459DC08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88518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5" descr="A bee on a flower&#10;&#10;Description automatically generated">
            <a:extLst>
              <a:ext uri="{FF2B5EF4-FFF2-40B4-BE49-F238E27FC236}">
                <a16:creationId xmlns:a16="http://schemas.microsoft.com/office/drawing/2014/main" id="{83532016-BD11-40D6-A309-B08D27422155}"/>
              </a:ext>
            </a:extLst>
          </p:cNvPr>
          <p:cNvPicPr>
            <a:picLocks noChangeAspect="1"/>
          </p:cNvPicPr>
          <p:nvPr/>
        </p:nvPicPr>
        <p:blipFill rotWithShape="1">
          <a:blip r:embed="rId2"/>
          <a:srcRect l="20224" r="13621" b="-1"/>
          <a:stretch/>
        </p:blipFill>
        <p:spPr>
          <a:xfrm>
            <a:off x="6380397" y="-3"/>
            <a:ext cx="3077014" cy="3488435"/>
          </a:xfrm>
          <a:custGeom>
            <a:avLst/>
            <a:gdLst/>
            <a:ahLst/>
            <a:cxnLst/>
            <a:rect l="l" t="t" r="r" b="b"/>
            <a:pathLst>
              <a:path w="3058874" h="3470148">
                <a:moveTo>
                  <a:pt x="1619455" y="0"/>
                </a:moveTo>
                <a:lnTo>
                  <a:pt x="2712688" y="0"/>
                </a:lnTo>
                <a:lnTo>
                  <a:pt x="3058874" y="0"/>
                </a:lnTo>
                <a:lnTo>
                  <a:pt x="3058874" y="3470148"/>
                </a:lnTo>
                <a:lnTo>
                  <a:pt x="0" y="3470148"/>
                </a:lnTo>
                <a:lnTo>
                  <a:pt x="3126" y="3337395"/>
                </a:lnTo>
                <a:cubicBezTo>
                  <a:pt x="69921" y="1928213"/>
                  <a:pt x="634366" y="708413"/>
                  <a:pt x="1597331" y="14997"/>
                </a:cubicBezTo>
                <a:close/>
              </a:path>
            </a:pathLst>
          </a:custGeom>
        </p:spPr>
      </p:pic>
      <p:pic>
        <p:nvPicPr>
          <p:cNvPr id="4" name="Picture 4" descr="A picture containing grass, outdoor, yellow, plant&#10;&#10;Description automatically generated">
            <a:extLst>
              <a:ext uri="{FF2B5EF4-FFF2-40B4-BE49-F238E27FC236}">
                <a16:creationId xmlns:a16="http://schemas.microsoft.com/office/drawing/2014/main" id="{E5274FAD-15AC-4AA9-BCB0-C92E9F089F5D}"/>
              </a:ext>
            </a:extLst>
          </p:cNvPr>
          <p:cNvPicPr>
            <a:picLocks noChangeAspect="1"/>
          </p:cNvPicPr>
          <p:nvPr/>
        </p:nvPicPr>
        <p:blipFill rotWithShape="1">
          <a:blip r:embed="rId3"/>
          <a:srcRect t="2693" r="-4" b="-4"/>
          <a:stretch/>
        </p:blipFill>
        <p:spPr>
          <a:xfrm>
            <a:off x="9503284" y="-1"/>
            <a:ext cx="2688720" cy="3488435"/>
          </a:xfrm>
          <a:prstGeom prst="rect">
            <a:avLst/>
          </a:prstGeom>
        </p:spPr>
      </p:pic>
      <p:pic>
        <p:nvPicPr>
          <p:cNvPr id="6" name="Picture 6" descr="A picture containing grass, outdoor, sky, building&#10;&#10;Description automatically generated">
            <a:extLst>
              <a:ext uri="{FF2B5EF4-FFF2-40B4-BE49-F238E27FC236}">
                <a16:creationId xmlns:a16="http://schemas.microsoft.com/office/drawing/2014/main" id="{943A990A-5E99-45F1-B087-87EBEFE0F2C8}"/>
              </a:ext>
            </a:extLst>
          </p:cNvPr>
          <p:cNvPicPr>
            <a:picLocks noChangeAspect="1"/>
          </p:cNvPicPr>
          <p:nvPr/>
        </p:nvPicPr>
        <p:blipFill rotWithShape="1">
          <a:blip r:embed="rId4"/>
          <a:srcRect l="27236" r="3369" b="-4"/>
          <a:stretch/>
        </p:blipFill>
        <p:spPr>
          <a:xfrm>
            <a:off x="6382116" y="3534155"/>
            <a:ext cx="3075296" cy="3323845"/>
          </a:xfrm>
          <a:custGeom>
            <a:avLst/>
            <a:gdLst/>
            <a:ahLst/>
            <a:cxnLst/>
            <a:rect l="l" t="t" r="r" b="b"/>
            <a:pathLst>
              <a:path w="3057156" h="3305556">
                <a:moveTo>
                  <a:pt x="1630" y="0"/>
                </a:moveTo>
                <a:lnTo>
                  <a:pt x="3057156" y="0"/>
                </a:lnTo>
                <a:lnTo>
                  <a:pt x="3057156" y="3305556"/>
                </a:lnTo>
                <a:lnTo>
                  <a:pt x="2716256" y="3305556"/>
                </a:lnTo>
                <a:lnTo>
                  <a:pt x="2502754" y="3305556"/>
                </a:lnTo>
                <a:lnTo>
                  <a:pt x="2390998" y="3228155"/>
                </a:lnTo>
                <a:cubicBezTo>
                  <a:pt x="2217180" y="3100664"/>
                  <a:pt x="2046553" y="2962953"/>
                  <a:pt x="1874350" y="2822370"/>
                </a:cubicBezTo>
                <a:cubicBezTo>
                  <a:pt x="928725" y="2050395"/>
                  <a:pt x="0" y="1416687"/>
                  <a:pt x="0" y="69212"/>
                </a:cubicBezTo>
                <a:close/>
              </a:path>
            </a:pathLst>
          </a:custGeom>
        </p:spPr>
      </p:pic>
      <p:pic>
        <p:nvPicPr>
          <p:cNvPr id="3" name="Picture 3" descr="A picture containing text, grass, outdoor, tree&#10;&#10;Description automatically generated">
            <a:extLst>
              <a:ext uri="{FF2B5EF4-FFF2-40B4-BE49-F238E27FC236}">
                <a16:creationId xmlns:a16="http://schemas.microsoft.com/office/drawing/2014/main" id="{24B3DB65-D5D8-4E2F-AD9D-5CBA9231FA0B}"/>
              </a:ext>
            </a:extLst>
          </p:cNvPr>
          <p:cNvPicPr>
            <a:picLocks noChangeAspect="1"/>
          </p:cNvPicPr>
          <p:nvPr/>
        </p:nvPicPr>
        <p:blipFill rotWithShape="1">
          <a:blip r:embed="rId5"/>
          <a:srcRect r="1" b="6644"/>
          <a:stretch/>
        </p:blipFill>
        <p:spPr>
          <a:xfrm>
            <a:off x="9521575" y="3534157"/>
            <a:ext cx="2670275" cy="3323845"/>
          </a:xfrm>
          <a:prstGeom prst="rect">
            <a:avLst/>
          </a:prstGeom>
        </p:spPr>
      </p:pic>
    </p:spTree>
    <p:extLst>
      <p:ext uri="{BB962C8B-B14F-4D97-AF65-F5344CB8AC3E}">
        <p14:creationId xmlns:p14="http://schemas.microsoft.com/office/powerpoint/2010/main" val="3963938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49" name="Straight Connector 21">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0" name="Rectangle 23">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1" name="Freeform: Shape 25">
            <a:extLst>
              <a:ext uri="{FF2B5EF4-FFF2-40B4-BE49-F238E27FC236}">
                <a16:creationId xmlns:a16="http://schemas.microsoft.com/office/drawing/2014/main" id="{BC0385E9-02B2-4941-889A-EAD43F5BB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36139" y="0"/>
            <a:ext cx="5455860" cy="6858000"/>
          </a:xfrm>
          <a:custGeom>
            <a:avLst/>
            <a:gdLst>
              <a:gd name="connsiteX0" fmla="*/ 3832837 w 5455860"/>
              <a:gd name="connsiteY0" fmla="*/ 0 h 6858000"/>
              <a:gd name="connsiteX1" fmla="*/ 2739604 w 5455860"/>
              <a:gd name="connsiteY1" fmla="*/ 0 h 6858000"/>
              <a:gd name="connsiteX2" fmla="*/ 1959438 w 5455860"/>
              <a:gd name="connsiteY2" fmla="*/ 0 h 6858000"/>
              <a:gd name="connsiteX3" fmla="*/ 1895061 w 5455860"/>
              <a:gd name="connsiteY3" fmla="*/ 0 h 6858000"/>
              <a:gd name="connsiteX4" fmla="*/ 249909 w 5455860"/>
              <a:gd name="connsiteY4" fmla="*/ 0 h 6858000"/>
              <a:gd name="connsiteX5" fmla="*/ 0 w 5455860"/>
              <a:gd name="connsiteY5" fmla="*/ 0 h 6858000"/>
              <a:gd name="connsiteX6" fmla="*/ 0 w 5455860"/>
              <a:gd name="connsiteY6" fmla="*/ 6858000 h 6858000"/>
              <a:gd name="connsiteX7" fmla="*/ 249909 w 5455860"/>
              <a:gd name="connsiteY7" fmla="*/ 6858000 h 6858000"/>
              <a:gd name="connsiteX8" fmla="*/ 1895061 w 5455860"/>
              <a:gd name="connsiteY8" fmla="*/ 6858000 h 6858000"/>
              <a:gd name="connsiteX9" fmla="*/ 1959438 w 5455860"/>
              <a:gd name="connsiteY9" fmla="*/ 6858000 h 6858000"/>
              <a:gd name="connsiteX10" fmla="*/ 2739604 w 5455860"/>
              <a:gd name="connsiteY10" fmla="*/ 6858000 h 6858000"/>
              <a:gd name="connsiteX11" fmla="*/ 2953106 w 5455860"/>
              <a:gd name="connsiteY11" fmla="*/ 6858000 h 6858000"/>
              <a:gd name="connsiteX12" fmla="*/ 3064862 w 5455860"/>
              <a:gd name="connsiteY12" fmla="*/ 6780599 h 6858000"/>
              <a:gd name="connsiteX13" fmla="*/ 3581510 w 5455860"/>
              <a:gd name="connsiteY13" fmla="*/ 6374814 h 6858000"/>
              <a:gd name="connsiteX14" fmla="*/ 5455860 w 5455860"/>
              <a:gd name="connsiteY14" fmla="*/ 3621656 h 6858000"/>
              <a:gd name="connsiteX15" fmla="*/ 3854961 w 5455860"/>
              <a:gd name="connsiteY15"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55860" h="6858000">
                <a:moveTo>
                  <a:pt x="3832837" y="0"/>
                </a:moveTo>
                <a:lnTo>
                  <a:pt x="2739604" y="0"/>
                </a:lnTo>
                <a:lnTo>
                  <a:pt x="1959438" y="0"/>
                </a:lnTo>
                <a:lnTo>
                  <a:pt x="1895061" y="0"/>
                </a:lnTo>
                <a:lnTo>
                  <a:pt x="249909" y="0"/>
                </a:lnTo>
                <a:lnTo>
                  <a:pt x="0" y="0"/>
                </a:lnTo>
                <a:lnTo>
                  <a:pt x="0" y="6858000"/>
                </a:lnTo>
                <a:lnTo>
                  <a:pt x="249909" y="6858000"/>
                </a:lnTo>
                <a:lnTo>
                  <a:pt x="1895061" y="6858000"/>
                </a:lnTo>
                <a:lnTo>
                  <a:pt x="1959438" y="6858000"/>
                </a:lnTo>
                <a:lnTo>
                  <a:pt x="2739604" y="6858000"/>
                </a:lnTo>
                <a:lnTo>
                  <a:pt x="2953106" y="6858000"/>
                </a:lnTo>
                <a:lnTo>
                  <a:pt x="3064862" y="6780599"/>
                </a:lnTo>
                <a:cubicBezTo>
                  <a:pt x="3238680" y="6653108"/>
                  <a:pt x="3409307" y="6515397"/>
                  <a:pt x="3581510" y="6374814"/>
                </a:cubicBezTo>
                <a:cubicBezTo>
                  <a:pt x="4527135" y="5602839"/>
                  <a:pt x="5455860" y="4969131"/>
                  <a:pt x="5455860" y="3621656"/>
                </a:cubicBezTo>
                <a:cubicBezTo>
                  <a:pt x="5455860" y="2093192"/>
                  <a:pt x="4882124" y="754641"/>
                  <a:pt x="3854961" y="1499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Freeform: Shape 27">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25586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3" name="Freeform: Shape 29">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69160"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4" descr="A picture containing plant&#10;&#10;Description automatically generated">
            <a:extLst>
              <a:ext uri="{FF2B5EF4-FFF2-40B4-BE49-F238E27FC236}">
                <a16:creationId xmlns:a16="http://schemas.microsoft.com/office/drawing/2014/main" id="{7075617D-38BC-4F4C-B0B2-CC183D97EFE4}"/>
              </a:ext>
            </a:extLst>
          </p:cNvPr>
          <p:cNvPicPr>
            <a:picLocks noChangeAspect="1"/>
          </p:cNvPicPr>
          <p:nvPr/>
        </p:nvPicPr>
        <p:blipFill>
          <a:blip r:embed="rId2"/>
          <a:stretch>
            <a:fillRect/>
          </a:stretch>
        </p:blipFill>
        <p:spPr>
          <a:xfrm rot="5400000">
            <a:off x="3821320" y="4522740"/>
            <a:ext cx="2926386" cy="2184399"/>
          </a:xfrm>
          <a:prstGeom prst="rect">
            <a:avLst/>
          </a:prstGeom>
        </p:spPr>
      </p:pic>
      <p:pic>
        <p:nvPicPr>
          <p:cNvPr id="3" name="Picture 3" descr="A picture containing outdoor&#10;&#10;Description automatically generated">
            <a:extLst>
              <a:ext uri="{FF2B5EF4-FFF2-40B4-BE49-F238E27FC236}">
                <a16:creationId xmlns:a16="http://schemas.microsoft.com/office/drawing/2014/main" id="{FE9511D9-3B85-496F-BE24-E9331DBD05CF}"/>
              </a:ext>
            </a:extLst>
          </p:cNvPr>
          <p:cNvPicPr>
            <a:picLocks noChangeAspect="1"/>
          </p:cNvPicPr>
          <p:nvPr/>
        </p:nvPicPr>
        <p:blipFill>
          <a:blip r:embed="rId3"/>
          <a:stretch>
            <a:fillRect/>
          </a:stretch>
        </p:blipFill>
        <p:spPr>
          <a:xfrm rot="5400000">
            <a:off x="-104365" y="4370340"/>
            <a:ext cx="2718569" cy="2031999"/>
          </a:xfrm>
          <a:prstGeom prst="rect">
            <a:avLst/>
          </a:prstGeom>
        </p:spPr>
      </p:pic>
      <p:pic>
        <p:nvPicPr>
          <p:cNvPr id="5" name="Picture 5" descr="A picture containing outdoor&#10;&#10;Description automatically generated">
            <a:extLst>
              <a:ext uri="{FF2B5EF4-FFF2-40B4-BE49-F238E27FC236}">
                <a16:creationId xmlns:a16="http://schemas.microsoft.com/office/drawing/2014/main" id="{0004525D-6D43-4F72-9F9E-6546A4E02C48}"/>
              </a:ext>
            </a:extLst>
          </p:cNvPr>
          <p:cNvPicPr>
            <a:picLocks noChangeAspect="1"/>
          </p:cNvPicPr>
          <p:nvPr/>
        </p:nvPicPr>
        <p:blipFill>
          <a:blip r:embed="rId4"/>
          <a:stretch>
            <a:fillRect/>
          </a:stretch>
        </p:blipFill>
        <p:spPr>
          <a:xfrm rot="5400000">
            <a:off x="1383013" y="574692"/>
            <a:ext cx="3781654" cy="2829312"/>
          </a:xfrm>
          <a:prstGeom prst="rect">
            <a:avLst/>
          </a:prstGeom>
        </p:spPr>
      </p:pic>
      <p:sp>
        <p:nvSpPr>
          <p:cNvPr id="2" name="TextBox 1">
            <a:extLst>
              <a:ext uri="{FF2B5EF4-FFF2-40B4-BE49-F238E27FC236}">
                <a16:creationId xmlns:a16="http://schemas.microsoft.com/office/drawing/2014/main" id="{36DA3C1E-4D65-493E-8249-262B9B57115A}"/>
              </a:ext>
            </a:extLst>
          </p:cNvPr>
          <p:cNvSpPr txBox="1"/>
          <p:nvPr/>
        </p:nvSpPr>
        <p:spPr>
          <a:xfrm>
            <a:off x="8030733" y="1031261"/>
            <a:ext cx="3996098" cy="5267137"/>
          </a:xfrm>
          <a:prstGeom prst="rect">
            <a:avLst/>
          </a:prstGeom>
        </p:spPr>
        <p:txBody>
          <a:bodyPr rot="0" spcFirstLastPara="0" vertOverflow="overflow" horzOverflow="overflow" vert="horz" lIns="109728" tIns="109728" rIns="109728" bIns="91440" numCol="1" spcCol="0" rtlCol="0" fromWordArt="0" anchor="t" anchorCtr="0" forceAA="0" compatLnSpc="1">
            <a:prstTxWarp prst="textNoShape">
              <a:avLst/>
            </a:prstTxWarp>
            <a:noAutofit/>
          </a:bodyPr>
          <a:lstStyle/>
          <a:p>
            <a:pPr defTabSz="914400">
              <a:lnSpc>
                <a:spcPct val="130000"/>
              </a:lnSpc>
              <a:spcBef>
                <a:spcPts val="930"/>
              </a:spcBef>
              <a:buFont typeface="Corbel" panose="020B0503020204020204" pitchFamily="34" charset="0"/>
            </a:pPr>
            <a:r>
              <a:rPr lang="en-US" sz="1600" spc="150" dirty="0">
                <a:solidFill>
                  <a:schemeClr val="tx1">
                    <a:lumMod val="75000"/>
                    <a:lumOff val="25000"/>
                  </a:schemeClr>
                </a:solidFill>
              </a:rPr>
              <a:t>We met John Parker through the Green Fair earlier in the year and invited him to visit the church and advise us on other ways to improve the land.  He kindly offered to supply a tree on behalf of Stonehouse Town Council which was planted on 12th December 2020 as part of the Stonehouse Community Arboretum. We have registered it on Countryfile's 'Plant </a:t>
            </a:r>
            <a:r>
              <a:rPr lang="en-US" sz="1600" spc="150">
                <a:solidFill>
                  <a:schemeClr val="tx1">
                    <a:lumMod val="75000"/>
                    <a:lumOff val="25000"/>
                  </a:schemeClr>
                </a:solidFill>
              </a:rPr>
              <a:t>Britain' website.  </a:t>
            </a:r>
          </a:p>
          <a:p>
            <a:pPr defTabSz="914400">
              <a:lnSpc>
                <a:spcPct val="130000"/>
              </a:lnSpc>
              <a:spcBef>
                <a:spcPts val="930"/>
              </a:spcBef>
              <a:buFont typeface="Corbel" panose="020B0503020204020204" pitchFamily="34" charset="0"/>
            </a:pPr>
            <a:r>
              <a:rPr lang="en-US" sz="1600" spc="150">
                <a:solidFill>
                  <a:schemeClr val="tx1">
                    <a:lumMod val="75000"/>
                    <a:lumOff val="25000"/>
                  </a:schemeClr>
                </a:solidFill>
                <a:ea typeface="Meiryo"/>
              </a:rPr>
              <a:t>(</a:t>
            </a:r>
            <a:r>
              <a:rPr lang="en-US" sz="1600" i="1" spc="150">
                <a:solidFill>
                  <a:schemeClr val="tx1">
                    <a:lumMod val="75000"/>
                    <a:lumOff val="25000"/>
                  </a:schemeClr>
                </a:solidFill>
                <a:ea typeface="Meiryo"/>
              </a:rPr>
              <a:t>alnus spaethii)</a:t>
            </a:r>
            <a:endParaRPr lang="en-US" sz="1600" spc="150" dirty="0">
              <a:solidFill>
                <a:schemeClr val="tx1">
                  <a:lumMod val="75000"/>
                  <a:lumOff val="25000"/>
                </a:schemeClr>
              </a:solidFill>
              <a:ea typeface="Meiryo"/>
            </a:endParaRPr>
          </a:p>
        </p:txBody>
      </p:sp>
    </p:spTree>
    <p:extLst>
      <p:ext uri="{BB962C8B-B14F-4D97-AF65-F5344CB8AC3E}">
        <p14:creationId xmlns:p14="http://schemas.microsoft.com/office/powerpoint/2010/main" val="965519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8">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 name="Rectangle 10">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 name="Freeform: Shape 12">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Freeform: Shape 14">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820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 name="Freeform: Shape 16">
            <a:extLst>
              <a:ext uri="{FF2B5EF4-FFF2-40B4-BE49-F238E27FC236}">
                <a16:creationId xmlns:a16="http://schemas.microsoft.com/office/drawing/2014/main" id="{AC4CE3C4-3600-4353-9FE1-B32D06BEF0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extBox 1">
            <a:extLst>
              <a:ext uri="{FF2B5EF4-FFF2-40B4-BE49-F238E27FC236}">
                <a16:creationId xmlns:a16="http://schemas.microsoft.com/office/drawing/2014/main" id="{3C0A9A10-760B-4786-8ECF-B82FEE100FD8}"/>
              </a:ext>
            </a:extLst>
          </p:cNvPr>
          <p:cNvSpPr txBox="1"/>
          <p:nvPr/>
        </p:nvSpPr>
        <p:spPr>
          <a:xfrm>
            <a:off x="992518" y="2312988"/>
            <a:ext cx="5368525" cy="3651250"/>
          </a:xfrm>
          <a:prstGeom prst="rect">
            <a:avLst/>
          </a:prstGeom>
        </p:spPr>
        <p:txBody>
          <a:bodyPr rot="0" spcFirstLastPara="0" vertOverflow="overflow" horzOverflow="overflow" vert="horz" lIns="109728" tIns="109728" rIns="109728" bIns="91440" numCol="1" spcCol="0" rtlCol="0" fromWordArt="0" anchorCtr="0" forceAA="0" compatLnSpc="1">
            <a:prstTxWarp prst="textNoShape">
              <a:avLst/>
            </a:prstTxWarp>
            <a:normAutofit/>
          </a:bodyPr>
          <a:lstStyle/>
          <a:p>
            <a:pPr defTabSz="914400">
              <a:lnSpc>
                <a:spcPct val="130000"/>
              </a:lnSpc>
              <a:spcBef>
                <a:spcPts val="930"/>
              </a:spcBef>
              <a:buFont typeface="Corbel" panose="020B0503020204020204" pitchFamily="34" charset="0"/>
            </a:pPr>
            <a:r>
              <a:rPr lang="en-US" sz="1500" spc="150" dirty="0">
                <a:solidFill>
                  <a:schemeClr val="tx1">
                    <a:lumMod val="75000"/>
                    <a:lumOff val="25000"/>
                  </a:schemeClr>
                </a:solidFill>
              </a:rPr>
              <a:t>Our first project for 2020 was to install a water butt thanks to a special offer from Severn Trent Water.  This satisfies the Eco Church Buildings criteria of 'rainwater collection facilites are installed and used on </a:t>
            </a:r>
            <a:r>
              <a:rPr lang="en-US" sz="1500" spc="150">
                <a:solidFill>
                  <a:schemeClr val="tx1">
                    <a:lumMod val="75000"/>
                    <a:lumOff val="25000"/>
                  </a:schemeClr>
                </a:solidFill>
              </a:rPr>
              <a:t>our premises'.  (Note the use of a tyre dumped in the garden as a base!)</a:t>
            </a:r>
          </a:p>
          <a:p>
            <a:pPr defTabSz="914400">
              <a:lnSpc>
                <a:spcPct val="130000"/>
              </a:lnSpc>
              <a:spcBef>
                <a:spcPts val="930"/>
              </a:spcBef>
              <a:buFont typeface="Corbel" panose="020B0503020204020204" pitchFamily="34" charset="0"/>
            </a:pPr>
            <a:endParaRPr lang="en-US" sz="1500" spc="150">
              <a:solidFill>
                <a:schemeClr val="tx1">
                  <a:lumMod val="75000"/>
                  <a:lumOff val="25000"/>
                </a:schemeClr>
              </a:solidFill>
            </a:endParaRPr>
          </a:p>
          <a:p>
            <a:pPr defTabSz="914400">
              <a:lnSpc>
                <a:spcPct val="130000"/>
              </a:lnSpc>
              <a:spcBef>
                <a:spcPts val="930"/>
              </a:spcBef>
              <a:buFont typeface="Corbel" panose="020B0503020204020204" pitchFamily="34" charset="0"/>
            </a:pPr>
            <a:r>
              <a:rPr lang="en-US" sz="1500" spc="150">
                <a:solidFill>
                  <a:schemeClr val="tx1">
                    <a:lumMod val="75000"/>
                    <a:lumOff val="25000"/>
                  </a:schemeClr>
                </a:solidFill>
              </a:rPr>
              <a:t>Future plans to improve the garden include building raised beds to grow strawberries.</a:t>
            </a:r>
          </a:p>
          <a:p>
            <a:pPr defTabSz="914400">
              <a:lnSpc>
                <a:spcPct val="130000"/>
              </a:lnSpc>
              <a:spcBef>
                <a:spcPts val="930"/>
              </a:spcBef>
              <a:buFont typeface="Corbel" panose="020B0503020204020204" pitchFamily="34" charset="0"/>
            </a:pPr>
            <a:endParaRPr lang="en-US" sz="1500" spc="150">
              <a:solidFill>
                <a:schemeClr val="tx1">
                  <a:lumMod val="75000"/>
                  <a:lumOff val="25000"/>
                </a:schemeClr>
              </a:solidFill>
            </a:endParaRPr>
          </a:p>
        </p:txBody>
      </p:sp>
      <p:pic>
        <p:nvPicPr>
          <p:cNvPr id="3" name="Picture 3">
            <a:extLst>
              <a:ext uri="{FF2B5EF4-FFF2-40B4-BE49-F238E27FC236}">
                <a16:creationId xmlns:a16="http://schemas.microsoft.com/office/drawing/2014/main" id="{D356E953-DF14-4616-8239-47CF8A0FF124}"/>
              </a:ext>
            </a:extLst>
          </p:cNvPr>
          <p:cNvPicPr>
            <a:picLocks noChangeAspect="1"/>
          </p:cNvPicPr>
          <p:nvPr/>
        </p:nvPicPr>
        <p:blipFill rotWithShape="1">
          <a:blip r:embed="rId2"/>
          <a:srcRect l="5238" r="-476" b="20357"/>
          <a:stretch/>
        </p:blipFill>
        <p:spPr>
          <a:xfrm>
            <a:off x="8522106" y="396532"/>
            <a:ext cx="2780159" cy="3092521"/>
          </a:xfrm>
          <a:prstGeom prst="rect">
            <a:avLst/>
          </a:prstGeom>
        </p:spPr>
      </p:pic>
      <p:pic>
        <p:nvPicPr>
          <p:cNvPr id="4" name="Picture 4">
            <a:extLst>
              <a:ext uri="{FF2B5EF4-FFF2-40B4-BE49-F238E27FC236}">
                <a16:creationId xmlns:a16="http://schemas.microsoft.com/office/drawing/2014/main" id="{C8E4BEA4-D8E3-4D49-B397-9241C9A689B2}"/>
              </a:ext>
            </a:extLst>
          </p:cNvPr>
          <p:cNvPicPr>
            <a:picLocks noChangeAspect="1"/>
          </p:cNvPicPr>
          <p:nvPr/>
        </p:nvPicPr>
        <p:blipFill>
          <a:blip r:embed="rId3"/>
          <a:stretch>
            <a:fillRect/>
          </a:stretch>
        </p:blipFill>
        <p:spPr>
          <a:xfrm>
            <a:off x="8702215" y="3742267"/>
            <a:ext cx="2420400" cy="3231819"/>
          </a:xfrm>
          <a:prstGeom prst="rect">
            <a:avLst/>
          </a:prstGeom>
        </p:spPr>
      </p:pic>
    </p:spTree>
    <p:extLst>
      <p:ext uri="{BB962C8B-B14F-4D97-AF65-F5344CB8AC3E}">
        <p14:creationId xmlns:p14="http://schemas.microsoft.com/office/powerpoint/2010/main" val="53371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F74ECC-C934-4CD6-BAD3-C7452D2937ED}"/>
              </a:ext>
            </a:extLst>
          </p:cNvPr>
          <p:cNvSpPr txBox="1"/>
          <p:nvPr/>
        </p:nvSpPr>
        <p:spPr>
          <a:xfrm>
            <a:off x="727495" y="813759"/>
            <a:ext cx="71139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Our Church is in the Gloucestershire Circuit comprising 42 Methodist Churches and as at November 2020 17 Churches had registered as an Eco </a:t>
            </a:r>
            <a:r>
              <a:rPr lang="en-GB"/>
              <a:t>Church with 10 achieving awards, 3 Silver and 7 Bronze, including us</a:t>
            </a:r>
            <a:endParaRPr lang="en-GB" dirty="0">
              <a:ea typeface="Meiryo"/>
            </a:endParaRPr>
          </a:p>
        </p:txBody>
      </p:sp>
    </p:spTree>
    <p:extLst>
      <p:ext uri="{BB962C8B-B14F-4D97-AF65-F5344CB8AC3E}">
        <p14:creationId xmlns:p14="http://schemas.microsoft.com/office/powerpoint/2010/main" val="3183722721"/>
      </p:ext>
    </p:extLst>
  </p:cSld>
  <p:clrMapOvr>
    <a:masterClrMapping/>
  </p:clrMapOvr>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docProps/app.xml><?xml version="1.0" encoding="utf-8"?>
<Properties xmlns="http://schemas.openxmlformats.org/officeDocument/2006/extended-properties" xmlns:vt="http://schemas.openxmlformats.org/officeDocument/2006/docPropsVTypes">
  <Template>Facet</Template>
  <TotalTime>0</TotalTime>
  <Words>0</Words>
  <Application>Microsoft Office PowerPoint</Application>
  <PresentationFormat>Widescreen</PresentationFormat>
  <Paragraphs>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SketchLinesVTI</vt:lpstr>
      <vt:lpstr>STONEHOUSE METHODIST  CHURCH   A BRONZE AWARD  ECO CHURCH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541</cp:revision>
  <dcterms:created xsi:type="dcterms:W3CDTF">2021-02-10T12:08:34Z</dcterms:created>
  <dcterms:modified xsi:type="dcterms:W3CDTF">2021-02-11T14:54:03Z</dcterms:modified>
</cp:coreProperties>
</file>